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-84" y="-7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CD24809-B4E3-4BAA-8D6A-10042DF2C3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6685754C-CFE1-4DAB-A1BB-728AEF8EA3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6442D357-3B7A-4F49-85BA-07AA013C7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26610-9772-4233-97C3-2801DF075C9F}" type="datetimeFigureOut">
              <a:rPr lang="cs-CZ" smtClean="0"/>
              <a:t>28.4.2021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F6E1193-B342-4510-9681-B533383B1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7528551E-727F-42DD-901E-A0437E2C7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1244A-0917-4190-BE24-EC02DEEC8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549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453E752-9707-40C2-B42C-645A560E1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1A15B900-8A3A-4456-9C08-C0CB325471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62A1CE39-F481-4B9C-B74B-B502A3278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26610-9772-4233-97C3-2801DF075C9F}" type="datetimeFigureOut">
              <a:rPr lang="cs-CZ" smtClean="0"/>
              <a:t>28.4.2021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2456D77E-55D5-4BAC-AD39-A55BABCAC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26AAD24-9156-4421-BEDD-B65E1ABAD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1244A-0917-4190-BE24-EC02DEEC8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117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F169A7D8-AACE-4D32-98A0-9C4ADDD7D7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C6F8F45F-4EF5-45EB-8393-946C358BD7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DAA8D529-6B23-4368-A640-44CBE2C98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26610-9772-4233-97C3-2801DF075C9F}" type="datetimeFigureOut">
              <a:rPr lang="cs-CZ" smtClean="0"/>
              <a:t>28.4.2021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D775142D-75EA-4BD5-AC18-A81087BAD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9183C8C0-69D6-48D6-B07A-F4B571988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1244A-0917-4190-BE24-EC02DEEC8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1822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EFADF88-6CB7-4694-9A50-77878B955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166E94F-913F-4030-8438-04CDC77A3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D85A8D37-9295-4D9E-8336-7E691724E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26610-9772-4233-97C3-2801DF075C9F}" type="datetimeFigureOut">
              <a:rPr lang="cs-CZ" smtClean="0"/>
              <a:t>28.4.2021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5CB9100D-7352-4F58-B9BF-CE64DCA9D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0EB81B7C-3896-40B3-A735-ED937E33E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1244A-0917-4190-BE24-EC02DEEC8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854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CF2247E-13AF-4AE7-A366-76C660FFF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5514611C-A2FD-4904-B123-A0C56F9E16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389C41AB-82CE-48D6-9872-4B83FEB1E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26610-9772-4233-97C3-2801DF075C9F}" type="datetimeFigureOut">
              <a:rPr lang="cs-CZ" smtClean="0"/>
              <a:t>28.4.2021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A4810FA0-F2F1-4BD6-8F72-FBDDA3F38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78631CEE-8251-4370-9847-420295860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1244A-0917-4190-BE24-EC02DEEC8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4545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6949752-869A-410B-9E8B-5089FFA14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6297BBC-AFDA-4E03-AC22-992A1B9B8C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F6FF3E91-8DDB-4EAE-B62D-019797254F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A71016FF-89CB-4ADE-9943-E25E9E094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26610-9772-4233-97C3-2801DF075C9F}" type="datetimeFigureOut">
              <a:rPr lang="cs-CZ" smtClean="0"/>
              <a:t>28.4.2021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7937F1DF-ABFE-46BA-9DE4-2E3F92F14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C020D3FC-51A9-4364-B5BF-B500AC477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1244A-0917-4190-BE24-EC02DEEC8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583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80B5F3E-5358-4D82-967B-2FE5C3FF1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16A65DF8-B392-4927-A2B6-159396CC9C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99AEDBAF-E3C9-4E9E-8221-A747B9747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A324F83E-4A1C-4B33-86C7-F06C86ECE2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E4483264-1A34-4CAC-98A5-C2FC491B9F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AFD224C5-753C-4A64-A0F9-51D061E52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26610-9772-4233-97C3-2801DF075C9F}" type="datetimeFigureOut">
              <a:rPr lang="cs-CZ" smtClean="0"/>
              <a:t>28.4.2021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9E600CBC-9102-45D0-8942-1A44E79B1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565DF2F4-D5F1-4551-9F8A-9DA7F2D89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1244A-0917-4190-BE24-EC02DEEC8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434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99B937F-30B3-4407-A24D-7DCB314B7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8534B5B3-FDBB-4820-8889-0E0DB94DE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26610-9772-4233-97C3-2801DF075C9F}" type="datetimeFigureOut">
              <a:rPr lang="cs-CZ" smtClean="0"/>
              <a:t>28.4.2021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7386A7D7-9ED2-4DBB-9247-EA858709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8DB6CC9A-5902-4C88-B445-B9D26CBCA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1244A-0917-4190-BE24-EC02DEEC8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639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59A5740C-1F27-4FBC-8577-7AEF0BD17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26610-9772-4233-97C3-2801DF075C9F}" type="datetimeFigureOut">
              <a:rPr lang="cs-CZ" smtClean="0"/>
              <a:t>28.4.2021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24D96986-9E78-40F7-8A84-7A5C3511F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279E5ABB-C20A-4CE5-B7A5-ADB776318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1244A-0917-4190-BE24-EC02DEEC8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749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0A6EFEF-D9E1-4525-ACC2-0E17C00EC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371925C-FCAE-4D1D-806C-2674CC958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C172E325-7261-4565-B8DC-598FC0E29F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6A159E5A-6101-4E00-B684-68E7FBA3F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26610-9772-4233-97C3-2801DF075C9F}" type="datetimeFigureOut">
              <a:rPr lang="cs-CZ" smtClean="0"/>
              <a:t>28.4.2021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A46006C4-3CE5-4661-8975-9F78892F4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BCACDC6B-EF1C-4017-AD5C-4670333AA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1244A-0917-4190-BE24-EC02DEEC8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305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140E732-6250-487F-99F8-6F613B64F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13572FE3-7835-4D5A-91A6-406FC7D861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C9F68469-444C-4505-A6BD-BE8B7CE276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44530703-352B-43F7-B35B-581D3809F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26610-9772-4233-97C3-2801DF075C9F}" type="datetimeFigureOut">
              <a:rPr lang="cs-CZ" smtClean="0"/>
              <a:t>28.4.2021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23881A6C-0824-49C6-AE1D-8856BAFD1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A5052DAC-ADEA-4E5B-8F58-6CF81C5F5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1244A-0917-4190-BE24-EC02DEEC8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5593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0474C7DC-5FD2-4FA2-BAE6-CC262DD00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B7DF5165-8E52-431C-9952-2A5AEB129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5BFD25D-545D-44E9-BB59-29D3C00F9B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26610-9772-4233-97C3-2801DF075C9F}" type="datetimeFigureOut">
              <a:rPr lang="cs-CZ" smtClean="0"/>
              <a:t>28.4.2021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A09D16A-58F3-4A88-8DE5-FD07D650F0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ED07DE6C-57EA-4EAD-830F-A252EB001D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1244A-0917-4190-BE24-EC02DEEC8B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322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g"/><Relationship Id="rId4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8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g"/><Relationship Id="rId5" Type="http://schemas.openxmlformats.org/officeDocument/2006/relationships/image" Target="../media/image22.jpg"/><Relationship Id="rId4" Type="http://schemas.openxmlformats.org/officeDocument/2006/relationships/image" Target="../media/image21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xmlns="" id="{0671A8AE-40A1-4631-A6B8-581AFF0654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D721B648-48BB-48B5-B9F6-0B2CA2BB465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42" t="6483" r="32389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43" name="Rectangle 42">
            <a:extLst>
              <a:ext uri="{FF2B5EF4-FFF2-40B4-BE49-F238E27FC236}">
                <a16:creationId xmlns:a16="http://schemas.microsoft.com/office/drawing/2014/main" xmlns="" id="{AB58EF07-17C2-48CF-ABB0-EEF1F17CB8F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B24D423-15D7-4347-B06F-B329FAED7B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cs-CZ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cs-CZ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environment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xmlns="" id="{AF2F604E-43BE-4DC3-B983-E07152336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1" name="Rectangle 46">
            <a:extLst>
              <a:ext uri="{FF2B5EF4-FFF2-40B4-BE49-F238E27FC236}">
                <a16:creationId xmlns:a16="http://schemas.microsoft.com/office/drawing/2014/main" xmlns="" id="{08C9B587-E65E-4B52-B37C-ABEBB6E879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6796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AB8A8B9-4A91-4EB0-BE48-EDE7B3487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2443" y="4928180"/>
            <a:ext cx="3521122" cy="1286354"/>
          </a:xfrm>
        </p:spPr>
        <p:txBody>
          <a:bodyPr>
            <a:normAutofit/>
          </a:bodyPr>
          <a:lstStyle/>
          <a:p>
            <a:pPr algn="r"/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planet</a:t>
            </a:r>
          </a:p>
        </p:txBody>
      </p:sp>
      <p:sp>
        <p:nvSpPr>
          <p:cNvPr id="20" name="Right Triangle 19">
            <a:extLst>
              <a:ext uri="{FF2B5EF4-FFF2-40B4-BE49-F238E27FC236}">
                <a16:creationId xmlns:a16="http://schemas.microsoft.com/office/drawing/2014/main" xmlns="" id="{23293907-0F26-4752-BCD0-3AC2C50263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831731" y="635538"/>
            <a:ext cx="680408" cy="849747"/>
          </a:xfrm>
          <a:prstGeom prst="rtTriangl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Obrázek 14" descr="Obsah obrázku obloha, příroda, exteriér, slunce&#10;&#10;Popis byl vytvořen automaticky">
            <a:extLst>
              <a:ext uri="{FF2B5EF4-FFF2-40B4-BE49-F238E27FC236}">
                <a16:creationId xmlns:a16="http://schemas.microsoft.com/office/drawing/2014/main" xmlns="" id="{C94B1ACA-911D-4459-AFB7-7F52262DBBC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23" r="4712" b="-3"/>
          <a:stretch/>
        </p:blipFill>
        <p:spPr>
          <a:xfrm>
            <a:off x="2969841" y="1483803"/>
            <a:ext cx="1990594" cy="1374782"/>
          </a:xfrm>
          <a:prstGeom prst="rect">
            <a:avLst/>
          </a:prstGeom>
        </p:spPr>
      </p:pic>
      <p:pic>
        <p:nvPicPr>
          <p:cNvPr id="11" name="Obrázek 10" descr="Obsah obrázku pitná voda, nápoje&#10;&#10;Popis byl vytvořen automaticky">
            <a:extLst>
              <a:ext uri="{FF2B5EF4-FFF2-40B4-BE49-F238E27FC236}">
                <a16:creationId xmlns:a16="http://schemas.microsoft.com/office/drawing/2014/main" xmlns="" id="{4D484257-B1EE-4E03-98D3-AF35B4FD6E4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88" r="35249"/>
          <a:stretch/>
        </p:blipFill>
        <p:spPr>
          <a:xfrm>
            <a:off x="630125" y="2837669"/>
            <a:ext cx="2344059" cy="3416073"/>
          </a:xfrm>
          <a:prstGeom prst="rect">
            <a:avLst/>
          </a:prstGeom>
        </p:spPr>
      </p:pic>
      <p:sp>
        <p:nvSpPr>
          <p:cNvPr id="36" name="Freeform: Shape 21">
            <a:extLst>
              <a:ext uri="{FF2B5EF4-FFF2-40B4-BE49-F238E27FC236}">
                <a16:creationId xmlns:a16="http://schemas.microsoft.com/office/drawing/2014/main" xmlns="" id="{339141A8-FDFD-4ABE-A499-72C9669F4B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 flipH="1">
            <a:off x="1114143" y="991883"/>
            <a:ext cx="1371600" cy="2356777"/>
          </a:xfrm>
          <a:custGeom>
            <a:avLst/>
            <a:gdLst>
              <a:gd name="connsiteX0" fmla="*/ 0 w 1371600"/>
              <a:gd name="connsiteY0" fmla="*/ 0 h 2356777"/>
              <a:gd name="connsiteX1" fmla="*/ 0 w 1371600"/>
              <a:gd name="connsiteY1" fmla="*/ 1216152 h 2356777"/>
              <a:gd name="connsiteX2" fmla="*/ 4495 w 1371600"/>
              <a:gd name="connsiteY2" fmla="*/ 1216152 h 2356777"/>
              <a:gd name="connsiteX3" fmla="*/ 4495 w 1371600"/>
              <a:gd name="connsiteY3" fmla="*/ 2356777 h 2356777"/>
              <a:gd name="connsiteX4" fmla="*/ 1367105 w 1371600"/>
              <a:gd name="connsiteY4" fmla="*/ 2356777 h 2356777"/>
              <a:gd name="connsiteX5" fmla="*/ 1367105 w 1371600"/>
              <a:gd name="connsiteY5" fmla="*/ 1216152 h 2356777"/>
              <a:gd name="connsiteX6" fmla="*/ 1371600 w 1371600"/>
              <a:gd name="connsiteY6" fmla="*/ 1216152 h 2356777"/>
              <a:gd name="connsiteX7" fmla="*/ 1367105 w 1371600"/>
              <a:gd name="connsiteY7" fmla="*/ 1212166 h 2356777"/>
              <a:gd name="connsiteX8" fmla="*/ 1367105 w 1371600"/>
              <a:gd name="connsiteY8" fmla="*/ 1210176 h 2356777"/>
              <a:gd name="connsiteX9" fmla="*/ 1364860 w 1371600"/>
              <a:gd name="connsiteY9" fmla="*/ 1210176 h 2356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71600" h="2356777">
                <a:moveTo>
                  <a:pt x="0" y="0"/>
                </a:moveTo>
                <a:lnTo>
                  <a:pt x="0" y="1216152"/>
                </a:lnTo>
                <a:lnTo>
                  <a:pt x="4495" y="1216152"/>
                </a:lnTo>
                <a:lnTo>
                  <a:pt x="4495" y="2356777"/>
                </a:lnTo>
                <a:lnTo>
                  <a:pt x="1367105" y="2356777"/>
                </a:lnTo>
                <a:lnTo>
                  <a:pt x="1367105" y="1216152"/>
                </a:lnTo>
                <a:lnTo>
                  <a:pt x="1371600" y="1216152"/>
                </a:lnTo>
                <a:lnTo>
                  <a:pt x="1367105" y="1212166"/>
                </a:lnTo>
                <a:lnTo>
                  <a:pt x="1367105" y="1210176"/>
                </a:lnTo>
                <a:lnTo>
                  <a:pt x="1364860" y="1210176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Obrázek 12" descr="Obsah obrázku savci, země, exteriér, tráva&#10;&#10;Popis byl vytvořen automaticky">
            <a:extLst>
              <a:ext uri="{FF2B5EF4-FFF2-40B4-BE49-F238E27FC236}">
                <a16:creationId xmlns:a16="http://schemas.microsoft.com/office/drawing/2014/main" xmlns="" id="{DB1341C8-1E73-40CF-BFA7-0B94EBF08D2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06" r="6072" b="6"/>
          <a:stretch/>
        </p:blipFill>
        <p:spPr>
          <a:xfrm>
            <a:off x="630126" y="626994"/>
            <a:ext cx="1217216" cy="863632"/>
          </a:xfrm>
          <a:prstGeom prst="rect">
            <a:avLst/>
          </a:prstGeom>
        </p:spPr>
      </p:pic>
      <p:sp>
        <p:nvSpPr>
          <p:cNvPr id="37" name="Right Triangle 23">
            <a:extLst>
              <a:ext uri="{FF2B5EF4-FFF2-40B4-BE49-F238E27FC236}">
                <a16:creationId xmlns:a16="http://schemas.microsoft.com/office/drawing/2014/main" xmlns="" id="{E916EF49-F958-4F28-A999-F8FA8D09AF8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7206828" y="2437565"/>
            <a:ext cx="325600" cy="406635"/>
          </a:xfrm>
          <a:prstGeom prst="rtTriangle">
            <a:avLst/>
          </a:prstGeom>
          <a:solidFill>
            <a:srgbClr val="FFFC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Obrázek 8" descr="Obsah obrázku ryba, špinavé&#10;&#10;Popis byl vytvořen automaticky">
            <a:extLst>
              <a:ext uri="{FF2B5EF4-FFF2-40B4-BE49-F238E27FC236}">
                <a16:creationId xmlns:a16="http://schemas.microsoft.com/office/drawing/2014/main" xmlns="" id="{C85CB187-0B04-4968-9D2C-877C115272F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28" r="-2" b="-2"/>
          <a:stretch/>
        </p:blipFill>
        <p:spPr>
          <a:xfrm>
            <a:off x="4062100" y="2848636"/>
            <a:ext cx="3471464" cy="1883664"/>
          </a:xfrm>
          <a:prstGeom prst="rect">
            <a:avLst/>
          </a:prstGeom>
        </p:spPr>
      </p:pic>
      <p:sp>
        <p:nvSpPr>
          <p:cNvPr id="26" name="Right Triangle 25">
            <a:extLst>
              <a:ext uri="{FF2B5EF4-FFF2-40B4-BE49-F238E27FC236}">
                <a16:creationId xmlns:a16="http://schemas.microsoft.com/office/drawing/2014/main" xmlns="" id="{A7665D74-DFEA-412C-928C-F090E67084F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 flipH="1">
            <a:off x="2583914" y="3243055"/>
            <a:ext cx="1881096" cy="1092260"/>
          </a:xfrm>
          <a:prstGeom prst="rtTriangl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ight Triangle 27">
            <a:extLst>
              <a:ext uri="{FF2B5EF4-FFF2-40B4-BE49-F238E27FC236}">
                <a16:creationId xmlns:a16="http://schemas.microsoft.com/office/drawing/2014/main" xmlns="" id="{2335FEDF-EF88-4E68-9CF7-5A72EF32AF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960435" y="1488222"/>
            <a:ext cx="1092260" cy="1364098"/>
          </a:xfrm>
          <a:prstGeom prst="rtTriangl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Obrázek 4" descr="Obsah obrázku humr&#10;&#10;Popis byl vytvořen automaticky">
            <a:extLst>
              <a:ext uri="{FF2B5EF4-FFF2-40B4-BE49-F238E27FC236}">
                <a16:creationId xmlns:a16="http://schemas.microsoft.com/office/drawing/2014/main" xmlns="" id="{4416560A-B7D6-46B6-8953-19371AD150E4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32" r="-3" b="7717"/>
          <a:stretch/>
        </p:blipFill>
        <p:spPr>
          <a:xfrm>
            <a:off x="7533564" y="635538"/>
            <a:ext cx="4028310" cy="2202131"/>
          </a:xfrm>
          <a:prstGeom prst="rect">
            <a:avLst/>
          </a:prstGeom>
        </p:spPr>
      </p:pic>
      <p:sp>
        <p:nvSpPr>
          <p:cNvPr id="30" name="Right Triangle 29">
            <a:extLst>
              <a:ext uri="{FF2B5EF4-FFF2-40B4-BE49-F238E27FC236}">
                <a16:creationId xmlns:a16="http://schemas.microsoft.com/office/drawing/2014/main" xmlns="" id="{837A7BE2-DF08-4ECE-A520-13927DBF4C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2782961" y="4947446"/>
            <a:ext cx="1495517" cy="1117075"/>
          </a:xfrm>
          <a:prstGeom prst="rtTriangle">
            <a:avLst/>
          </a:prstGeom>
          <a:solidFill>
            <a:schemeClr val="accent3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6D59587-7500-43B1-AF57-98D40044D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5297" y="1761688"/>
            <a:ext cx="3706577" cy="5702802"/>
          </a:xfrm>
        </p:spPr>
        <p:txBody>
          <a:bodyPr anchor="ctr">
            <a:normAutofit/>
          </a:bodyPr>
          <a:lstStyle/>
          <a:p>
            <a:r>
              <a:rPr lang="cs-CZ" sz="1800" dirty="0" err="1"/>
              <a:t>We</a:t>
            </a:r>
            <a:r>
              <a:rPr lang="cs-CZ" sz="1800" dirty="0"/>
              <a:t> </a:t>
            </a:r>
            <a:r>
              <a:rPr lang="cs-CZ" sz="1800" dirty="0" err="1"/>
              <a:t>have</a:t>
            </a:r>
            <a:r>
              <a:rPr lang="cs-CZ" sz="1800" dirty="0"/>
              <a:t> to </a:t>
            </a:r>
            <a:r>
              <a:rPr lang="cs-CZ" sz="1800" dirty="0" err="1"/>
              <a:t>be</a:t>
            </a:r>
            <a:r>
              <a:rPr lang="cs-CZ" sz="1800" dirty="0"/>
              <a:t> </a:t>
            </a:r>
            <a:r>
              <a:rPr lang="cs-CZ" sz="1800" dirty="0" err="1" smtClean="0"/>
              <a:t>responsible</a:t>
            </a:r>
            <a:r>
              <a:rPr lang="cs-CZ" sz="1800" dirty="0" smtClean="0"/>
              <a:t> </a:t>
            </a:r>
            <a:r>
              <a:rPr lang="cs-CZ" sz="1800" dirty="0"/>
              <a:t>to </a:t>
            </a:r>
            <a:r>
              <a:rPr lang="cs-CZ" sz="1800" dirty="0" err="1"/>
              <a:t>save</a:t>
            </a:r>
            <a:r>
              <a:rPr lang="cs-CZ" sz="1800" dirty="0"/>
              <a:t> </a:t>
            </a:r>
            <a:r>
              <a:rPr lang="cs-CZ" sz="1800" dirty="0" err="1"/>
              <a:t>our</a:t>
            </a:r>
            <a:r>
              <a:rPr lang="cs-CZ" sz="1800" dirty="0"/>
              <a:t> planet and </a:t>
            </a:r>
            <a:r>
              <a:rPr lang="cs-CZ" sz="1800" dirty="0" err="1"/>
              <a:t>our</a:t>
            </a:r>
            <a:r>
              <a:rPr lang="cs-CZ" sz="1800" dirty="0"/>
              <a:t> environment. </a:t>
            </a:r>
            <a:r>
              <a:rPr lang="cs-CZ" sz="1800" dirty="0" err="1"/>
              <a:t>We</a:t>
            </a:r>
            <a:r>
              <a:rPr lang="cs-CZ" sz="1800" dirty="0"/>
              <a:t> </a:t>
            </a:r>
            <a:r>
              <a:rPr lang="cs-CZ" sz="1800" dirty="0" err="1"/>
              <a:t>must</a:t>
            </a:r>
            <a:r>
              <a:rPr lang="cs-CZ" sz="1800" dirty="0"/>
              <a:t> </a:t>
            </a:r>
            <a:r>
              <a:rPr lang="cs-CZ" sz="1800" dirty="0" err="1"/>
              <a:t>follow</a:t>
            </a:r>
            <a:r>
              <a:rPr lang="cs-CZ" sz="1800" dirty="0"/>
              <a:t> these </a:t>
            </a:r>
            <a:r>
              <a:rPr lang="cs-CZ" sz="1800" dirty="0" err="1"/>
              <a:t>rules</a:t>
            </a:r>
            <a:r>
              <a:rPr lang="cs-CZ" sz="1800" dirty="0"/>
              <a:t>, </a:t>
            </a:r>
            <a:r>
              <a:rPr lang="cs-CZ" sz="1800" dirty="0" err="1"/>
              <a:t>how</a:t>
            </a:r>
            <a:r>
              <a:rPr lang="cs-CZ" sz="1800" dirty="0"/>
              <a:t> to </a:t>
            </a:r>
            <a:r>
              <a:rPr lang="cs-CZ" sz="1800" dirty="0" err="1"/>
              <a:t>behave</a:t>
            </a:r>
            <a:r>
              <a:rPr lang="cs-CZ" sz="1800" dirty="0"/>
              <a:t> </a:t>
            </a:r>
            <a:r>
              <a:rPr lang="cs-CZ" sz="1800" dirty="0" err="1"/>
              <a:t>ecologically</a:t>
            </a:r>
            <a:r>
              <a:rPr lang="cs-CZ" sz="1800" dirty="0"/>
              <a:t> and </a:t>
            </a:r>
            <a:r>
              <a:rPr lang="cs-CZ" sz="1800" dirty="0" err="1"/>
              <a:t>ecenomically</a:t>
            </a:r>
            <a:r>
              <a:rPr lang="cs-CZ" sz="1800" dirty="0"/>
              <a:t> </a:t>
            </a:r>
            <a:r>
              <a:rPr lang="cs-CZ" sz="1800" dirty="0" err="1"/>
              <a:t>at</a:t>
            </a:r>
            <a:r>
              <a:rPr lang="cs-CZ" sz="1800" dirty="0"/>
              <a:t> </a:t>
            </a:r>
            <a:r>
              <a:rPr lang="cs-CZ" sz="1800" dirty="0" err="1"/>
              <a:t>home</a:t>
            </a:r>
            <a:r>
              <a:rPr lang="cs-CZ" sz="1800" dirty="0"/>
              <a:t>, </a:t>
            </a:r>
            <a:r>
              <a:rPr lang="cs-CZ" sz="1800" dirty="0" err="1"/>
              <a:t>at</a:t>
            </a:r>
            <a:r>
              <a:rPr lang="cs-CZ" sz="1800" dirty="0"/>
              <a:t> </a:t>
            </a:r>
            <a:r>
              <a:rPr lang="cs-CZ" sz="1800" dirty="0" smtClean="0"/>
              <a:t> </a:t>
            </a:r>
            <a:r>
              <a:rPr lang="cs-CZ" sz="1800" dirty="0" err="1"/>
              <a:t>school</a:t>
            </a:r>
            <a:r>
              <a:rPr lang="cs-CZ" sz="1800" dirty="0"/>
              <a:t> and in a </a:t>
            </a:r>
            <a:r>
              <a:rPr lang="cs-CZ" sz="1800" dirty="0" err="1"/>
              <a:t>work</a:t>
            </a:r>
            <a:r>
              <a:rPr lang="cs-CZ" sz="1800" dirty="0"/>
              <a:t> to </a:t>
            </a:r>
            <a:r>
              <a:rPr lang="cs-CZ" sz="1800" dirty="0" err="1"/>
              <a:t>keep</a:t>
            </a:r>
            <a:r>
              <a:rPr lang="cs-CZ" sz="1800" dirty="0"/>
              <a:t> </a:t>
            </a:r>
            <a:r>
              <a:rPr lang="cs-CZ" sz="1800" dirty="0" err="1"/>
              <a:t>our</a:t>
            </a:r>
            <a:r>
              <a:rPr lang="cs-CZ" sz="1800" dirty="0"/>
              <a:t> planet </a:t>
            </a:r>
            <a:r>
              <a:rPr lang="cs-CZ" sz="1800" dirty="0" err="1"/>
              <a:t>healthy</a:t>
            </a:r>
            <a:r>
              <a:rPr lang="cs-CZ" sz="1800" dirty="0"/>
              <a:t> and </a:t>
            </a:r>
            <a:r>
              <a:rPr lang="cs-CZ" sz="1800" dirty="0" err="1"/>
              <a:t>clean</a:t>
            </a:r>
            <a:r>
              <a:rPr lang="cs-CZ" sz="1800" dirty="0"/>
              <a:t>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627122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81E234D-CC64-4E99-B08C-2EB1D78E3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2443" y="4928180"/>
            <a:ext cx="3521122" cy="1286354"/>
          </a:xfrm>
        </p:spPr>
        <p:txBody>
          <a:bodyPr>
            <a:normAutofit/>
          </a:bodyPr>
          <a:lstStyle/>
          <a:p>
            <a:pPr algn="r"/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Water</a:t>
            </a:r>
            <a:r>
              <a:rPr lang="cs-CZ" sz="3800" dirty="0"/>
              <a:t/>
            </a:r>
            <a:br>
              <a:rPr lang="cs-CZ" sz="3800" dirty="0"/>
            </a:br>
            <a:endParaRPr lang="cs-CZ" sz="3800" dirty="0"/>
          </a:p>
        </p:txBody>
      </p:sp>
      <p:sp>
        <p:nvSpPr>
          <p:cNvPr id="18" name="Right Triangle 17">
            <a:extLst>
              <a:ext uri="{FF2B5EF4-FFF2-40B4-BE49-F238E27FC236}">
                <a16:creationId xmlns:a16="http://schemas.microsoft.com/office/drawing/2014/main" xmlns="" id="{23293907-0F26-4752-BCD0-3AC2C50263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831731" y="635538"/>
            <a:ext cx="680408" cy="849747"/>
          </a:xfrm>
          <a:prstGeom prst="rtTriangl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xmlns="" id="{376B75F5-7A73-4E24-A305-FAF45BC49B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2" r="2129" b="-6"/>
          <a:stretch/>
        </p:blipFill>
        <p:spPr>
          <a:xfrm>
            <a:off x="2969841" y="1483803"/>
            <a:ext cx="1990594" cy="1374782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81CE1896-57A5-41D8-9A98-7F1E905B129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31" r="42443" b="1"/>
          <a:stretch/>
        </p:blipFill>
        <p:spPr>
          <a:xfrm>
            <a:off x="630125" y="2837669"/>
            <a:ext cx="2344059" cy="3416073"/>
          </a:xfrm>
          <a:prstGeom prst="rect">
            <a:avLst/>
          </a:prstGeom>
        </p:spPr>
      </p:pic>
      <p:sp>
        <p:nvSpPr>
          <p:cNvPr id="20" name="Freeform: Shape 19">
            <a:extLst>
              <a:ext uri="{FF2B5EF4-FFF2-40B4-BE49-F238E27FC236}">
                <a16:creationId xmlns:a16="http://schemas.microsoft.com/office/drawing/2014/main" xmlns="" id="{339141A8-FDFD-4ABE-A499-72C9669F4B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 flipH="1">
            <a:off x="1114143" y="991883"/>
            <a:ext cx="1371600" cy="2356777"/>
          </a:xfrm>
          <a:custGeom>
            <a:avLst/>
            <a:gdLst>
              <a:gd name="connsiteX0" fmla="*/ 0 w 1371600"/>
              <a:gd name="connsiteY0" fmla="*/ 0 h 2356777"/>
              <a:gd name="connsiteX1" fmla="*/ 0 w 1371600"/>
              <a:gd name="connsiteY1" fmla="*/ 1216152 h 2356777"/>
              <a:gd name="connsiteX2" fmla="*/ 4495 w 1371600"/>
              <a:gd name="connsiteY2" fmla="*/ 1216152 h 2356777"/>
              <a:gd name="connsiteX3" fmla="*/ 4495 w 1371600"/>
              <a:gd name="connsiteY3" fmla="*/ 2356777 h 2356777"/>
              <a:gd name="connsiteX4" fmla="*/ 1367105 w 1371600"/>
              <a:gd name="connsiteY4" fmla="*/ 2356777 h 2356777"/>
              <a:gd name="connsiteX5" fmla="*/ 1367105 w 1371600"/>
              <a:gd name="connsiteY5" fmla="*/ 1216152 h 2356777"/>
              <a:gd name="connsiteX6" fmla="*/ 1371600 w 1371600"/>
              <a:gd name="connsiteY6" fmla="*/ 1216152 h 2356777"/>
              <a:gd name="connsiteX7" fmla="*/ 1367105 w 1371600"/>
              <a:gd name="connsiteY7" fmla="*/ 1212166 h 2356777"/>
              <a:gd name="connsiteX8" fmla="*/ 1367105 w 1371600"/>
              <a:gd name="connsiteY8" fmla="*/ 1210176 h 2356777"/>
              <a:gd name="connsiteX9" fmla="*/ 1364860 w 1371600"/>
              <a:gd name="connsiteY9" fmla="*/ 1210176 h 2356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71600" h="2356777">
                <a:moveTo>
                  <a:pt x="0" y="0"/>
                </a:moveTo>
                <a:lnTo>
                  <a:pt x="0" y="1216152"/>
                </a:lnTo>
                <a:lnTo>
                  <a:pt x="4495" y="1216152"/>
                </a:lnTo>
                <a:lnTo>
                  <a:pt x="4495" y="2356777"/>
                </a:lnTo>
                <a:lnTo>
                  <a:pt x="1367105" y="2356777"/>
                </a:lnTo>
                <a:lnTo>
                  <a:pt x="1367105" y="1216152"/>
                </a:lnTo>
                <a:lnTo>
                  <a:pt x="1371600" y="1216152"/>
                </a:lnTo>
                <a:lnTo>
                  <a:pt x="1367105" y="1212166"/>
                </a:lnTo>
                <a:lnTo>
                  <a:pt x="1367105" y="1210176"/>
                </a:lnTo>
                <a:lnTo>
                  <a:pt x="1364860" y="1210176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Obrázek 8" descr="Obsah obrázku interiér, dřez&#10;&#10;Popis byl vytvořen automaticky">
            <a:extLst>
              <a:ext uri="{FF2B5EF4-FFF2-40B4-BE49-F238E27FC236}">
                <a16:creationId xmlns:a16="http://schemas.microsoft.com/office/drawing/2014/main" xmlns="" id="{A3D4EDE2-27F3-48AA-8A4E-E2961484541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" r="3173" b="-6"/>
          <a:stretch/>
        </p:blipFill>
        <p:spPr>
          <a:xfrm>
            <a:off x="630126" y="626994"/>
            <a:ext cx="1217216" cy="863632"/>
          </a:xfrm>
          <a:prstGeom prst="rect">
            <a:avLst/>
          </a:prstGeom>
        </p:spPr>
      </p:pic>
      <p:sp>
        <p:nvSpPr>
          <p:cNvPr id="22" name="Right Triangle 21">
            <a:extLst>
              <a:ext uri="{FF2B5EF4-FFF2-40B4-BE49-F238E27FC236}">
                <a16:creationId xmlns:a16="http://schemas.microsoft.com/office/drawing/2014/main" xmlns="" id="{E916EF49-F958-4F28-A999-F8FA8D09AF8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7206828" y="2437565"/>
            <a:ext cx="325600" cy="406635"/>
          </a:xfrm>
          <a:prstGeom prst="rtTriangle">
            <a:avLst/>
          </a:prstGeom>
          <a:solidFill>
            <a:srgbClr val="1CDD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Obrázek 4" descr="Obsah obrázku tráva, exteriér, modrá&#10;&#10;Popis byl vytvořen automaticky">
            <a:extLst>
              <a:ext uri="{FF2B5EF4-FFF2-40B4-BE49-F238E27FC236}">
                <a16:creationId xmlns:a16="http://schemas.microsoft.com/office/drawing/2014/main" xmlns="" id="{7982ABCE-B9E8-46B9-AA65-F1BCA856253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02" r="4" b="4"/>
          <a:stretch/>
        </p:blipFill>
        <p:spPr>
          <a:xfrm>
            <a:off x="4062100" y="2848636"/>
            <a:ext cx="3471464" cy="1883664"/>
          </a:xfrm>
          <a:prstGeom prst="rect">
            <a:avLst/>
          </a:prstGeom>
        </p:spPr>
      </p:pic>
      <p:sp>
        <p:nvSpPr>
          <p:cNvPr id="24" name="Right Triangle 23">
            <a:extLst>
              <a:ext uri="{FF2B5EF4-FFF2-40B4-BE49-F238E27FC236}">
                <a16:creationId xmlns:a16="http://schemas.microsoft.com/office/drawing/2014/main" xmlns="" id="{A7665D74-DFEA-412C-928C-F090E67084F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 flipH="1">
            <a:off x="2583914" y="3243055"/>
            <a:ext cx="1881096" cy="1092260"/>
          </a:xfrm>
          <a:prstGeom prst="rtTriangl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ight Triangle 25">
            <a:extLst>
              <a:ext uri="{FF2B5EF4-FFF2-40B4-BE49-F238E27FC236}">
                <a16:creationId xmlns:a16="http://schemas.microsoft.com/office/drawing/2014/main" xmlns="" id="{2335FEDF-EF88-4E68-9CF7-5A72EF32AF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960435" y="1488222"/>
            <a:ext cx="1092260" cy="1364098"/>
          </a:xfrm>
          <a:prstGeom prst="rtTriangl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Obrázek 6" descr="Obsah obrázku plavání, vodní sporty, sport&#10;&#10;Popis byl vytvořen automaticky">
            <a:extLst>
              <a:ext uri="{FF2B5EF4-FFF2-40B4-BE49-F238E27FC236}">
                <a16:creationId xmlns:a16="http://schemas.microsoft.com/office/drawing/2014/main" xmlns="" id="{9505A88F-1FD4-4612-A31C-02D904599389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2384"/>
          <a:stretch/>
        </p:blipFill>
        <p:spPr>
          <a:xfrm>
            <a:off x="7533564" y="635538"/>
            <a:ext cx="4028310" cy="2202131"/>
          </a:xfrm>
          <a:prstGeom prst="rect">
            <a:avLst/>
          </a:prstGeom>
        </p:spPr>
      </p:pic>
      <p:sp>
        <p:nvSpPr>
          <p:cNvPr id="28" name="Right Triangle 27">
            <a:extLst>
              <a:ext uri="{FF2B5EF4-FFF2-40B4-BE49-F238E27FC236}">
                <a16:creationId xmlns:a16="http://schemas.microsoft.com/office/drawing/2014/main" xmlns="" id="{837A7BE2-DF08-4ECE-A520-13927DBF4C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2782961" y="4947446"/>
            <a:ext cx="1495517" cy="1117075"/>
          </a:xfrm>
          <a:prstGeom prst="rtTriangle">
            <a:avLst/>
          </a:prstGeom>
          <a:solidFill>
            <a:schemeClr val="accent3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9C53A33-03B0-4640-8C97-EED670E30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5297" y="3112316"/>
            <a:ext cx="3706577" cy="310221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should</a:t>
            </a: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save</a:t>
            </a: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water</a:t>
            </a: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when</a:t>
            </a: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are:</a:t>
            </a:r>
          </a:p>
          <a:p>
            <a:pPr>
              <a:buFontTx/>
              <a:buChar char="-"/>
            </a:pPr>
            <a:r>
              <a:rPr lang="cs-CZ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Washing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our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hands</a:t>
            </a:r>
            <a:endParaRPr lang="cs-CZ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Washing</a:t>
            </a: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dishes</a:t>
            </a:r>
            <a:endParaRPr lang="cs-CZ" sz="20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Doing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our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hygiene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cs-CZ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after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short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shower</a:t>
            </a:r>
            <a:endParaRPr lang="cs-CZ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Filling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pool</a:t>
            </a:r>
            <a:endParaRPr lang="cs-CZ" sz="20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Watering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garden</a:t>
            </a:r>
            <a:endParaRPr lang="cs-CZ" sz="20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cs-C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1247751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3">
            <a:extLst>
              <a:ext uri="{FF2B5EF4-FFF2-40B4-BE49-F238E27FC236}">
                <a16:creationId xmlns:a16="http://schemas.microsoft.com/office/drawing/2014/main" xmlns="" id="{93B08880-F4DE-42E0-AE26-F56F563496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9A27FC7-AC9C-46DE-8FB4-4747E3C13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641752"/>
            <a:ext cx="4394200" cy="1323439"/>
          </a:xfrm>
        </p:spPr>
        <p:txBody>
          <a:bodyPr anchor="t">
            <a:normAutofit/>
          </a:bodyPr>
          <a:lstStyle/>
          <a:p>
            <a:r>
              <a:rPr lang="cs-CZ" sz="4000" dirty="0" err="1">
                <a:solidFill>
                  <a:schemeClr val="bg1"/>
                </a:solidFill>
              </a:rPr>
              <a:t>Recyclation</a:t>
            </a:r>
            <a:endParaRPr lang="cs-CZ" sz="4000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A2FCFA2-C549-4EB1-A432-0A190093A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3146400"/>
            <a:ext cx="4394200" cy="2454300"/>
          </a:xfrm>
        </p:spPr>
        <p:txBody>
          <a:bodyPr>
            <a:normAutofit/>
          </a:bodyPr>
          <a:lstStyle/>
          <a:p>
            <a:pPr>
              <a:spcAft>
                <a:spcPts val="800"/>
              </a:spcAft>
            </a:pPr>
            <a:r>
              <a:rPr lang="en-US" sz="2000" b="1" dirty="0">
                <a:solidFill>
                  <a:schemeClr val="bg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have to recycle.</a:t>
            </a:r>
            <a:endParaRPr lang="cs-CZ" sz="2000" dirty="0">
              <a:solidFill>
                <a:schemeClr val="bg1">
                  <a:alpha val="8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sz="2000" b="1" dirty="0">
                <a:solidFill>
                  <a:schemeClr val="bg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should reuse paper bags, but we shouldn’t use plastic bags</a:t>
            </a:r>
            <a:r>
              <a:rPr lang="cs-CZ" sz="2000" b="1" dirty="0">
                <a:solidFill>
                  <a:schemeClr val="bg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800"/>
              </a:spcAft>
            </a:pPr>
            <a:r>
              <a:rPr lang="en-US" sz="2000" b="1" dirty="0">
                <a:solidFill>
                  <a:schemeClr val="bg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should put the rubbish in the correct bi</a:t>
            </a:r>
            <a:r>
              <a:rPr lang="cs-CZ" sz="2000" b="1" dirty="0">
                <a:solidFill>
                  <a:schemeClr val="bg1">
                    <a:alpha val="8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n. </a:t>
            </a:r>
            <a:endParaRPr lang="cs-CZ" sz="2000" dirty="0">
              <a:solidFill>
                <a:schemeClr val="bg1">
                  <a:alpha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Obrázek 8" descr="Obsah obrázku tráva, strom, exteriér&#10;&#10;Popis byl vytvořen automaticky">
            <a:extLst>
              <a:ext uri="{FF2B5EF4-FFF2-40B4-BE49-F238E27FC236}">
                <a16:creationId xmlns:a16="http://schemas.microsoft.com/office/drawing/2014/main" xmlns="" id="{C280AF94-F828-4EA4-A79C-D446B5FCE3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77" b="17598"/>
          <a:stretch/>
        </p:blipFill>
        <p:spPr>
          <a:xfrm>
            <a:off x="5836446" y="1"/>
            <a:ext cx="6355554" cy="3333749"/>
          </a:xfrm>
          <a:custGeom>
            <a:avLst/>
            <a:gdLst/>
            <a:ahLst/>
            <a:cxnLst/>
            <a:rect l="l" t="t" r="r" b="b"/>
            <a:pathLst>
              <a:path w="6355554" h="3333749">
                <a:moveTo>
                  <a:pt x="3079" y="0"/>
                </a:moveTo>
                <a:lnTo>
                  <a:pt x="6355554" y="0"/>
                </a:lnTo>
                <a:lnTo>
                  <a:pt x="6355554" y="3333749"/>
                </a:lnTo>
                <a:lnTo>
                  <a:pt x="174108" y="3333749"/>
                </a:lnTo>
                <a:lnTo>
                  <a:pt x="133459" y="3178655"/>
                </a:lnTo>
                <a:cubicBezTo>
                  <a:pt x="59462" y="2881722"/>
                  <a:pt x="221" y="2577554"/>
                  <a:pt x="0" y="2257425"/>
                </a:cubicBezTo>
                <a:close/>
              </a:path>
            </a:pathLst>
          </a:custGeom>
        </p:spPr>
      </p:pic>
      <p:pic>
        <p:nvPicPr>
          <p:cNvPr id="5" name="Obrázek 4" descr="Obsah obrázku stavební materiál&#10;&#10;Popis byl vytvořen automaticky">
            <a:extLst>
              <a:ext uri="{FF2B5EF4-FFF2-40B4-BE49-F238E27FC236}">
                <a16:creationId xmlns:a16="http://schemas.microsoft.com/office/drawing/2014/main" xmlns="" id="{751CEDF4-26F8-45F0-9945-5FC34B7722F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26" r="16731" b="1"/>
          <a:stretch/>
        </p:blipFill>
        <p:spPr>
          <a:xfrm>
            <a:off x="5881861" y="3524256"/>
            <a:ext cx="3166888" cy="3333744"/>
          </a:xfrm>
          <a:custGeom>
            <a:avLst/>
            <a:gdLst/>
            <a:ahLst/>
            <a:cxnLst/>
            <a:rect l="l" t="t" r="r" b="b"/>
            <a:pathLst>
              <a:path w="3166888" h="3333744">
                <a:moveTo>
                  <a:pt x="178755" y="0"/>
                </a:moveTo>
                <a:lnTo>
                  <a:pt x="3166888" y="0"/>
                </a:lnTo>
                <a:lnTo>
                  <a:pt x="3166888" y="3333744"/>
                </a:lnTo>
                <a:lnTo>
                  <a:pt x="0" y="3333744"/>
                </a:lnTo>
                <a:lnTo>
                  <a:pt x="30190" y="3223677"/>
                </a:lnTo>
                <a:cubicBezTo>
                  <a:pt x="200298" y="2589331"/>
                  <a:pt x="376593" y="1812324"/>
                  <a:pt x="376066" y="1119182"/>
                </a:cubicBezTo>
                <a:cubicBezTo>
                  <a:pt x="375841" y="822121"/>
                  <a:pt x="316596" y="532372"/>
                  <a:pt x="242598" y="241205"/>
                </a:cubicBezTo>
                <a:close/>
              </a:path>
            </a:pathLst>
          </a:custGeom>
        </p:spPr>
      </p:pic>
      <p:sp>
        <p:nvSpPr>
          <p:cNvPr id="22" name="Freeform: Shape 15">
            <a:extLst>
              <a:ext uri="{FF2B5EF4-FFF2-40B4-BE49-F238E27FC236}">
                <a16:creationId xmlns:a16="http://schemas.microsoft.com/office/drawing/2014/main" xmlns="" id="{8A2A689E-17C0-4832-920D-11B3E03EE9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 flipV="1">
            <a:off x="2640985" y="2991370"/>
            <a:ext cx="6857455" cy="874716"/>
          </a:xfrm>
          <a:custGeom>
            <a:avLst/>
            <a:gdLst>
              <a:gd name="connsiteX0" fmla="*/ 6857455 w 6857455"/>
              <a:gd name="connsiteY0" fmla="*/ 804643 h 874716"/>
              <a:gd name="connsiteX1" fmla="*/ 6857455 w 6857455"/>
              <a:gd name="connsiteY1" fmla="*/ 562246 h 874716"/>
              <a:gd name="connsiteX2" fmla="*/ 6829178 w 6857455"/>
              <a:gd name="connsiteY2" fmla="*/ 551284 h 874716"/>
              <a:gd name="connsiteX3" fmla="*/ 6766024 w 6857455"/>
              <a:gd name="connsiteY3" fmla="*/ 500372 h 874716"/>
              <a:gd name="connsiteX4" fmla="*/ 6734971 w 6857455"/>
              <a:gd name="connsiteY4" fmla="*/ 500944 h 874716"/>
              <a:gd name="connsiteX5" fmla="*/ 6683915 w 6857455"/>
              <a:gd name="connsiteY5" fmla="*/ 507040 h 874716"/>
              <a:gd name="connsiteX6" fmla="*/ 6628860 w 6857455"/>
              <a:gd name="connsiteY6" fmla="*/ 495418 h 874716"/>
              <a:gd name="connsiteX7" fmla="*/ 6588662 w 6857455"/>
              <a:gd name="connsiteY7" fmla="*/ 487227 h 874716"/>
              <a:gd name="connsiteX8" fmla="*/ 6476074 w 6857455"/>
              <a:gd name="connsiteY8" fmla="*/ 511230 h 874716"/>
              <a:gd name="connsiteX9" fmla="*/ 6382345 w 6857455"/>
              <a:gd name="connsiteY9" fmla="*/ 534853 h 874716"/>
              <a:gd name="connsiteX10" fmla="*/ 6369391 w 6857455"/>
              <a:gd name="connsiteY10" fmla="*/ 531615 h 874716"/>
              <a:gd name="connsiteX11" fmla="*/ 6244799 w 6857455"/>
              <a:gd name="connsiteY11" fmla="*/ 512182 h 874716"/>
              <a:gd name="connsiteX12" fmla="*/ 6190315 w 6857455"/>
              <a:gd name="connsiteY12" fmla="*/ 485703 h 874716"/>
              <a:gd name="connsiteX13" fmla="*/ 6115446 w 6857455"/>
              <a:gd name="connsiteY13" fmla="*/ 462270 h 874716"/>
              <a:gd name="connsiteX14" fmla="*/ 6032194 w 6857455"/>
              <a:gd name="connsiteY14" fmla="*/ 434266 h 874716"/>
              <a:gd name="connsiteX15" fmla="*/ 5971042 w 6857455"/>
              <a:gd name="connsiteY15" fmla="*/ 420738 h 874716"/>
              <a:gd name="connsiteX16" fmla="*/ 5880933 w 6857455"/>
              <a:gd name="connsiteY16" fmla="*/ 430646 h 874716"/>
              <a:gd name="connsiteX17" fmla="*/ 5862452 w 6857455"/>
              <a:gd name="connsiteY17" fmla="*/ 438648 h 874716"/>
              <a:gd name="connsiteX18" fmla="*/ 5685283 w 6857455"/>
              <a:gd name="connsiteY18" fmla="*/ 498658 h 874716"/>
              <a:gd name="connsiteX19" fmla="*/ 5567169 w 6857455"/>
              <a:gd name="connsiteY19" fmla="*/ 499420 h 874716"/>
              <a:gd name="connsiteX20" fmla="*/ 5527923 w 6857455"/>
              <a:gd name="connsiteY20" fmla="*/ 490466 h 874716"/>
              <a:gd name="connsiteX21" fmla="*/ 5456292 w 6857455"/>
              <a:gd name="connsiteY21" fmla="*/ 450650 h 874716"/>
              <a:gd name="connsiteX22" fmla="*/ 5424670 w 6857455"/>
              <a:gd name="connsiteY22" fmla="*/ 444934 h 874716"/>
              <a:gd name="connsiteX23" fmla="*/ 5368662 w 6857455"/>
              <a:gd name="connsiteY23" fmla="*/ 441124 h 874716"/>
              <a:gd name="connsiteX24" fmla="*/ 5247118 w 6857455"/>
              <a:gd name="connsiteY24" fmla="*/ 444934 h 874716"/>
              <a:gd name="connsiteX25" fmla="*/ 5088617 w 6857455"/>
              <a:gd name="connsiteY25" fmla="*/ 428742 h 874716"/>
              <a:gd name="connsiteX26" fmla="*/ 5025750 w 6857455"/>
              <a:gd name="connsiteY26" fmla="*/ 433694 h 874716"/>
              <a:gd name="connsiteX27" fmla="*/ 4957930 w 6857455"/>
              <a:gd name="connsiteY27" fmla="*/ 442268 h 874716"/>
              <a:gd name="connsiteX28" fmla="*/ 4938116 w 6857455"/>
              <a:gd name="connsiteY28" fmla="*/ 441886 h 874716"/>
              <a:gd name="connsiteX29" fmla="*/ 4833910 w 6857455"/>
              <a:gd name="connsiteY29" fmla="*/ 421693 h 874716"/>
              <a:gd name="connsiteX30" fmla="*/ 4810095 w 6857455"/>
              <a:gd name="connsiteY30" fmla="*/ 408167 h 874716"/>
              <a:gd name="connsiteX31" fmla="*/ 4747991 w 6857455"/>
              <a:gd name="connsiteY31" fmla="*/ 413691 h 874716"/>
              <a:gd name="connsiteX32" fmla="*/ 4692745 w 6857455"/>
              <a:gd name="connsiteY32" fmla="*/ 435790 h 874716"/>
              <a:gd name="connsiteX33" fmla="*/ 4375933 w 6857455"/>
              <a:gd name="connsiteY33" fmla="*/ 483417 h 874716"/>
              <a:gd name="connsiteX34" fmla="*/ 4185426 w 6857455"/>
              <a:gd name="connsiteY34" fmla="*/ 484179 h 874716"/>
              <a:gd name="connsiteX35" fmla="*/ 4052072 w 6857455"/>
              <a:gd name="connsiteY35" fmla="*/ 505134 h 874716"/>
              <a:gd name="connsiteX36" fmla="*/ 4029973 w 6857455"/>
              <a:gd name="connsiteY36" fmla="*/ 527233 h 874716"/>
              <a:gd name="connsiteX37" fmla="*/ 3948626 w 6857455"/>
              <a:gd name="connsiteY37" fmla="*/ 550666 h 874716"/>
              <a:gd name="connsiteX38" fmla="*/ 3871280 w 6857455"/>
              <a:gd name="connsiteY38" fmla="*/ 502275 h 874716"/>
              <a:gd name="connsiteX39" fmla="*/ 3774312 w 6857455"/>
              <a:gd name="connsiteY39" fmla="*/ 429122 h 874716"/>
              <a:gd name="connsiteX40" fmla="*/ 3721543 w 6857455"/>
              <a:gd name="connsiteY40" fmla="*/ 428552 h 874716"/>
              <a:gd name="connsiteX41" fmla="*/ 3612763 w 6857455"/>
              <a:gd name="connsiteY41" fmla="*/ 414263 h 874716"/>
              <a:gd name="connsiteX42" fmla="*/ 3537323 w 6857455"/>
              <a:gd name="connsiteY42" fmla="*/ 389878 h 874716"/>
              <a:gd name="connsiteX43" fmla="*/ 3431593 w 6857455"/>
              <a:gd name="connsiteY43" fmla="*/ 360921 h 874716"/>
              <a:gd name="connsiteX44" fmla="*/ 3392158 w 6857455"/>
              <a:gd name="connsiteY44" fmla="*/ 345681 h 874716"/>
              <a:gd name="connsiteX45" fmla="*/ 3297856 w 6857455"/>
              <a:gd name="connsiteY45" fmla="*/ 323010 h 874716"/>
              <a:gd name="connsiteX46" fmla="*/ 3219748 w 6857455"/>
              <a:gd name="connsiteY46" fmla="*/ 308151 h 874716"/>
              <a:gd name="connsiteX47" fmla="*/ 3156692 w 6857455"/>
              <a:gd name="connsiteY47" fmla="*/ 261668 h 874716"/>
              <a:gd name="connsiteX48" fmla="*/ 3136497 w 6857455"/>
              <a:gd name="connsiteY48" fmla="*/ 237663 h 874716"/>
              <a:gd name="connsiteX49" fmla="*/ 3119733 w 6857455"/>
              <a:gd name="connsiteY49" fmla="*/ 222233 h 874716"/>
              <a:gd name="connsiteX50" fmla="*/ 3045436 w 6857455"/>
              <a:gd name="connsiteY50" fmla="*/ 131742 h 874716"/>
              <a:gd name="connsiteX51" fmla="*/ 3037054 w 6857455"/>
              <a:gd name="connsiteY51" fmla="*/ 124121 h 874716"/>
              <a:gd name="connsiteX52" fmla="*/ 2936466 w 6857455"/>
              <a:gd name="connsiteY52" fmla="*/ 82400 h 874716"/>
              <a:gd name="connsiteX53" fmla="*/ 2901031 w 6857455"/>
              <a:gd name="connsiteY53" fmla="*/ 59731 h 874716"/>
              <a:gd name="connsiteX54" fmla="*/ 2828259 w 6857455"/>
              <a:gd name="connsiteY54" fmla="*/ 3149 h 874716"/>
              <a:gd name="connsiteX55" fmla="*/ 2799492 w 6857455"/>
              <a:gd name="connsiteY55" fmla="*/ 1245 h 874716"/>
              <a:gd name="connsiteX56" fmla="*/ 2693570 w 6857455"/>
              <a:gd name="connsiteY56" fmla="*/ 35154 h 874716"/>
              <a:gd name="connsiteX57" fmla="*/ 2639847 w 6857455"/>
              <a:gd name="connsiteY57" fmla="*/ 73448 h 874716"/>
              <a:gd name="connsiteX58" fmla="*/ 2621178 w 6857455"/>
              <a:gd name="connsiteY58" fmla="*/ 88688 h 874716"/>
              <a:gd name="connsiteX59" fmla="*/ 2489348 w 6857455"/>
              <a:gd name="connsiteY59" fmla="*/ 72304 h 874716"/>
              <a:gd name="connsiteX60" fmla="*/ 2452580 w 6857455"/>
              <a:gd name="connsiteY60" fmla="*/ 68683 h 874716"/>
              <a:gd name="connsiteX61" fmla="*/ 2326464 w 6857455"/>
              <a:gd name="connsiteY61" fmla="*/ 50395 h 874716"/>
              <a:gd name="connsiteX62" fmla="*/ 2300365 w 6857455"/>
              <a:gd name="connsiteY62" fmla="*/ 54777 h 874716"/>
              <a:gd name="connsiteX63" fmla="*/ 2130434 w 6857455"/>
              <a:gd name="connsiteY63" fmla="*/ 58397 h 874716"/>
              <a:gd name="connsiteX64" fmla="*/ 2118621 w 6857455"/>
              <a:gd name="connsiteY64" fmla="*/ 47919 h 874716"/>
              <a:gd name="connsiteX65" fmla="*/ 2057659 w 6857455"/>
              <a:gd name="connsiteY65" fmla="*/ 16866 h 874716"/>
              <a:gd name="connsiteX66" fmla="*/ 1976314 w 6857455"/>
              <a:gd name="connsiteY66" fmla="*/ 8865 h 874716"/>
              <a:gd name="connsiteX67" fmla="*/ 1961454 w 6857455"/>
              <a:gd name="connsiteY67" fmla="*/ 11724 h 874716"/>
              <a:gd name="connsiteX68" fmla="*/ 1906588 w 6857455"/>
              <a:gd name="connsiteY68" fmla="*/ 30964 h 874716"/>
              <a:gd name="connsiteX69" fmla="*/ 1783330 w 6857455"/>
              <a:gd name="connsiteY69" fmla="*/ 48871 h 874716"/>
              <a:gd name="connsiteX70" fmla="*/ 1759327 w 6857455"/>
              <a:gd name="connsiteY70" fmla="*/ 55349 h 874716"/>
              <a:gd name="connsiteX71" fmla="*/ 1716082 w 6857455"/>
              <a:gd name="connsiteY71" fmla="*/ 65445 h 874716"/>
              <a:gd name="connsiteX72" fmla="*/ 1598920 w 6857455"/>
              <a:gd name="connsiteY72" fmla="*/ 72114 h 874716"/>
              <a:gd name="connsiteX73" fmla="*/ 1542150 w 6857455"/>
              <a:gd name="connsiteY73" fmla="*/ 62207 h 874716"/>
              <a:gd name="connsiteX74" fmla="*/ 1516813 w 6857455"/>
              <a:gd name="connsiteY74" fmla="*/ 62779 h 874716"/>
              <a:gd name="connsiteX75" fmla="*/ 1432228 w 6857455"/>
              <a:gd name="connsiteY75" fmla="*/ 88116 h 874716"/>
              <a:gd name="connsiteX76" fmla="*/ 1224765 w 6857455"/>
              <a:gd name="connsiteY76" fmla="*/ 71924 h 874716"/>
              <a:gd name="connsiteX77" fmla="*/ 1159231 w 6857455"/>
              <a:gd name="connsiteY77" fmla="*/ 58207 h 874716"/>
              <a:gd name="connsiteX78" fmla="*/ 1124370 w 6857455"/>
              <a:gd name="connsiteY78" fmla="*/ 56301 h 874716"/>
              <a:gd name="connsiteX79" fmla="*/ 1075600 w 6857455"/>
              <a:gd name="connsiteY79" fmla="*/ 75542 h 874716"/>
              <a:gd name="connsiteX80" fmla="*/ 986633 w 6857455"/>
              <a:gd name="connsiteY80" fmla="*/ 79162 h 874716"/>
              <a:gd name="connsiteX81" fmla="*/ 861089 w 6857455"/>
              <a:gd name="connsiteY81" fmla="*/ 76304 h 874716"/>
              <a:gd name="connsiteX82" fmla="*/ 759168 w 6857455"/>
              <a:gd name="connsiteY82" fmla="*/ 104689 h 874716"/>
              <a:gd name="connsiteX83" fmla="*/ 723735 w 6857455"/>
              <a:gd name="connsiteY83" fmla="*/ 140696 h 874716"/>
              <a:gd name="connsiteX84" fmla="*/ 647532 w 6857455"/>
              <a:gd name="connsiteY84" fmla="*/ 147934 h 874716"/>
              <a:gd name="connsiteX85" fmla="*/ 552659 w 6857455"/>
              <a:gd name="connsiteY85" fmla="*/ 95926 h 874716"/>
              <a:gd name="connsiteX86" fmla="*/ 541800 w 6857455"/>
              <a:gd name="connsiteY86" fmla="*/ 97640 h 874716"/>
              <a:gd name="connsiteX87" fmla="*/ 375107 w 6857455"/>
              <a:gd name="connsiteY87" fmla="*/ 123169 h 874716"/>
              <a:gd name="connsiteX88" fmla="*/ 273567 w 6857455"/>
              <a:gd name="connsiteY88" fmla="*/ 145458 h 874716"/>
              <a:gd name="connsiteX89" fmla="*/ 264043 w 6857455"/>
              <a:gd name="connsiteY89" fmla="*/ 154792 h 874716"/>
              <a:gd name="connsiteX90" fmla="*/ 169360 w 6857455"/>
              <a:gd name="connsiteY90" fmla="*/ 177273 h 874716"/>
              <a:gd name="connsiteX91" fmla="*/ 89347 w 6857455"/>
              <a:gd name="connsiteY91" fmla="*/ 157460 h 874716"/>
              <a:gd name="connsiteX92" fmla="*/ 34291 w 6857455"/>
              <a:gd name="connsiteY92" fmla="*/ 145268 h 874716"/>
              <a:gd name="connsiteX93" fmla="*/ 0 w 6857455"/>
              <a:gd name="connsiteY93" fmla="*/ 142056 h 874716"/>
              <a:gd name="connsiteX94" fmla="*/ 0 w 6857455"/>
              <a:gd name="connsiteY94" fmla="*/ 849556 h 874716"/>
              <a:gd name="connsiteX95" fmla="*/ 60652 w 6857455"/>
              <a:gd name="connsiteY95" fmla="*/ 844783 h 874716"/>
              <a:gd name="connsiteX96" fmla="*/ 119068 w 6857455"/>
              <a:gd name="connsiteY96" fmla="*/ 827281 h 874716"/>
              <a:gd name="connsiteX97" fmla="*/ 171840 w 6857455"/>
              <a:gd name="connsiteY97" fmla="*/ 804420 h 874716"/>
              <a:gd name="connsiteX98" fmla="*/ 274329 w 6857455"/>
              <a:gd name="connsiteY98" fmla="*/ 794324 h 874716"/>
              <a:gd name="connsiteX99" fmla="*/ 306715 w 6857455"/>
              <a:gd name="connsiteY99" fmla="*/ 788798 h 874716"/>
              <a:gd name="connsiteX100" fmla="*/ 393967 w 6857455"/>
              <a:gd name="connsiteY100" fmla="*/ 765937 h 874716"/>
              <a:gd name="connsiteX101" fmla="*/ 493793 w 6857455"/>
              <a:gd name="connsiteY101" fmla="*/ 725549 h 874716"/>
              <a:gd name="connsiteX102" fmla="*/ 546373 w 6857455"/>
              <a:gd name="connsiteY102" fmla="*/ 740600 h 874716"/>
              <a:gd name="connsiteX103" fmla="*/ 730211 w 6857455"/>
              <a:gd name="connsiteY103" fmla="*/ 698116 h 874716"/>
              <a:gd name="connsiteX104" fmla="*/ 784889 w 6857455"/>
              <a:gd name="connsiteY104" fmla="*/ 676018 h 874716"/>
              <a:gd name="connsiteX105" fmla="*/ 800509 w 6857455"/>
              <a:gd name="connsiteY105" fmla="*/ 661349 h 874716"/>
              <a:gd name="connsiteX106" fmla="*/ 857661 w 6857455"/>
              <a:gd name="connsiteY106" fmla="*/ 626868 h 874716"/>
              <a:gd name="connsiteX107" fmla="*/ 949102 w 6857455"/>
              <a:gd name="connsiteY107" fmla="*/ 614676 h 874716"/>
              <a:gd name="connsiteX108" fmla="*/ 960342 w 6857455"/>
              <a:gd name="connsiteY108" fmla="*/ 607435 h 874716"/>
              <a:gd name="connsiteX109" fmla="*/ 977109 w 6857455"/>
              <a:gd name="connsiteY109" fmla="*/ 595815 h 874716"/>
              <a:gd name="connsiteX110" fmla="*/ 1071218 w 6857455"/>
              <a:gd name="connsiteY110" fmla="*/ 575240 h 874716"/>
              <a:gd name="connsiteX111" fmla="*/ 1091983 w 6857455"/>
              <a:gd name="connsiteY111" fmla="*/ 568764 h 874716"/>
              <a:gd name="connsiteX112" fmla="*/ 1109321 w 6857455"/>
              <a:gd name="connsiteY112" fmla="*/ 557904 h 874716"/>
              <a:gd name="connsiteX113" fmla="*/ 1162279 w 6857455"/>
              <a:gd name="connsiteY113" fmla="*/ 532949 h 874716"/>
              <a:gd name="connsiteX114" fmla="*/ 1206097 w 6857455"/>
              <a:gd name="connsiteY114" fmla="*/ 532187 h 874716"/>
              <a:gd name="connsiteX115" fmla="*/ 1266867 w 6857455"/>
              <a:gd name="connsiteY115" fmla="*/ 518088 h 874716"/>
              <a:gd name="connsiteX116" fmla="*/ 1380219 w 6857455"/>
              <a:gd name="connsiteY116" fmla="*/ 504182 h 874716"/>
              <a:gd name="connsiteX117" fmla="*/ 1403461 w 6857455"/>
              <a:gd name="connsiteY117" fmla="*/ 496180 h 874716"/>
              <a:gd name="connsiteX118" fmla="*/ 1544054 w 6857455"/>
              <a:gd name="connsiteY118" fmla="*/ 458268 h 874716"/>
              <a:gd name="connsiteX119" fmla="*/ 1656644 w 6857455"/>
              <a:gd name="connsiteY119" fmla="*/ 459032 h 874716"/>
              <a:gd name="connsiteX120" fmla="*/ 1665406 w 6857455"/>
              <a:gd name="connsiteY120" fmla="*/ 460747 h 874716"/>
              <a:gd name="connsiteX121" fmla="*/ 1708461 w 6857455"/>
              <a:gd name="connsiteY121" fmla="*/ 473318 h 874716"/>
              <a:gd name="connsiteX122" fmla="*/ 1775140 w 6857455"/>
              <a:gd name="connsiteY122" fmla="*/ 469891 h 874716"/>
              <a:gd name="connsiteX123" fmla="*/ 1821051 w 6857455"/>
              <a:gd name="connsiteY123" fmla="*/ 452554 h 874716"/>
              <a:gd name="connsiteX124" fmla="*/ 1878203 w 6857455"/>
              <a:gd name="connsiteY124" fmla="*/ 451792 h 874716"/>
              <a:gd name="connsiteX125" fmla="*/ 1943547 w 6857455"/>
              <a:gd name="connsiteY125" fmla="*/ 462651 h 874716"/>
              <a:gd name="connsiteX126" fmla="*/ 1972884 w 6857455"/>
              <a:gd name="connsiteY126" fmla="*/ 464937 h 874716"/>
              <a:gd name="connsiteX127" fmla="*/ 2053469 w 6857455"/>
              <a:gd name="connsiteY127" fmla="*/ 487417 h 874716"/>
              <a:gd name="connsiteX128" fmla="*/ 2101477 w 6857455"/>
              <a:gd name="connsiteY128" fmla="*/ 481893 h 874716"/>
              <a:gd name="connsiteX129" fmla="*/ 2148722 w 6857455"/>
              <a:gd name="connsiteY129" fmla="*/ 467033 h 874716"/>
              <a:gd name="connsiteX130" fmla="*/ 2179011 w 6857455"/>
              <a:gd name="connsiteY130" fmla="*/ 452744 h 874716"/>
              <a:gd name="connsiteX131" fmla="*/ 2240165 w 6857455"/>
              <a:gd name="connsiteY131" fmla="*/ 442648 h 874716"/>
              <a:gd name="connsiteX132" fmla="*/ 2251404 w 6857455"/>
              <a:gd name="connsiteY132" fmla="*/ 444172 h 874716"/>
              <a:gd name="connsiteX133" fmla="*/ 2433912 w 6857455"/>
              <a:gd name="connsiteY133" fmla="*/ 456746 h 874716"/>
              <a:gd name="connsiteX134" fmla="*/ 2506302 w 6857455"/>
              <a:gd name="connsiteY134" fmla="*/ 476939 h 874716"/>
              <a:gd name="connsiteX135" fmla="*/ 2521735 w 6857455"/>
              <a:gd name="connsiteY135" fmla="*/ 479415 h 874716"/>
              <a:gd name="connsiteX136" fmla="*/ 2675854 w 6857455"/>
              <a:gd name="connsiteY136" fmla="*/ 502086 h 874716"/>
              <a:gd name="connsiteX137" fmla="*/ 2692998 w 6857455"/>
              <a:gd name="connsiteY137" fmla="*/ 503038 h 874716"/>
              <a:gd name="connsiteX138" fmla="*/ 2740816 w 6857455"/>
              <a:gd name="connsiteY138" fmla="*/ 499037 h 874716"/>
              <a:gd name="connsiteX139" fmla="*/ 2853596 w 6857455"/>
              <a:gd name="connsiteY139" fmla="*/ 540187 h 874716"/>
              <a:gd name="connsiteX140" fmla="*/ 2966565 w 6857455"/>
              <a:gd name="connsiteY140" fmla="*/ 554286 h 874716"/>
              <a:gd name="connsiteX141" fmla="*/ 3028671 w 6857455"/>
              <a:gd name="connsiteY141" fmla="*/ 554094 h 874716"/>
              <a:gd name="connsiteX142" fmla="*/ 3073059 w 6857455"/>
              <a:gd name="connsiteY142" fmla="*/ 564192 h 874716"/>
              <a:gd name="connsiteX143" fmla="*/ 3182219 w 6857455"/>
              <a:gd name="connsiteY143" fmla="*/ 594862 h 874716"/>
              <a:gd name="connsiteX144" fmla="*/ 3233656 w 6857455"/>
              <a:gd name="connsiteY144" fmla="*/ 599625 h 874716"/>
              <a:gd name="connsiteX145" fmla="*/ 3288332 w 6857455"/>
              <a:gd name="connsiteY145" fmla="*/ 609914 h 874716"/>
              <a:gd name="connsiteX146" fmla="*/ 3423591 w 6857455"/>
              <a:gd name="connsiteY146" fmla="*/ 656015 h 874716"/>
              <a:gd name="connsiteX147" fmla="*/ 3534084 w 6857455"/>
              <a:gd name="connsiteY147" fmla="*/ 653349 h 874716"/>
              <a:gd name="connsiteX148" fmla="*/ 3604571 w 6857455"/>
              <a:gd name="connsiteY148" fmla="*/ 653918 h 874716"/>
              <a:gd name="connsiteX149" fmla="*/ 3688586 w 6857455"/>
              <a:gd name="connsiteY149" fmla="*/ 669160 h 874716"/>
              <a:gd name="connsiteX150" fmla="*/ 3757358 w 6857455"/>
              <a:gd name="connsiteY150" fmla="*/ 691450 h 874716"/>
              <a:gd name="connsiteX151" fmla="*/ 3852421 w 6857455"/>
              <a:gd name="connsiteY151" fmla="*/ 709167 h 874716"/>
              <a:gd name="connsiteX152" fmla="*/ 3947104 w 6857455"/>
              <a:gd name="connsiteY152" fmla="*/ 743267 h 874716"/>
              <a:gd name="connsiteX153" fmla="*/ 4013208 w 6857455"/>
              <a:gd name="connsiteY153" fmla="*/ 769367 h 874716"/>
              <a:gd name="connsiteX154" fmla="*/ 4105222 w 6857455"/>
              <a:gd name="connsiteY154" fmla="*/ 792418 h 874716"/>
              <a:gd name="connsiteX155" fmla="*/ 4246006 w 6857455"/>
              <a:gd name="connsiteY155" fmla="*/ 808610 h 874716"/>
              <a:gd name="connsiteX156" fmla="*/ 4310779 w 6857455"/>
              <a:gd name="connsiteY156" fmla="*/ 810326 h 874716"/>
              <a:gd name="connsiteX157" fmla="*/ 4413272 w 6857455"/>
              <a:gd name="connsiteY157" fmla="*/ 848235 h 874716"/>
              <a:gd name="connsiteX158" fmla="*/ 4457087 w 6857455"/>
              <a:gd name="connsiteY158" fmla="*/ 866524 h 874716"/>
              <a:gd name="connsiteX159" fmla="*/ 4496523 w 6857455"/>
              <a:gd name="connsiteY159" fmla="*/ 851284 h 874716"/>
              <a:gd name="connsiteX160" fmla="*/ 4522050 w 6857455"/>
              <a:gd name="connsiteY160" fmla="*/ 833757 h 874716"/>
              <a:gd name="connsiteX161" fmla="*/ 4602824 w 6857455"/>
              <a:gd name="connsiteY161" fmla="*/ 848618 h 874716"/>
              <a:gd name="connsiteX162" fmla="*/ 4688553 w 6857455"/>
              <a:gd name="connsiteY162" fmla="*/ 864238 h 874716"/>
              <a:gd name="connsiteX163" fmla="*/ 4749895 w 6857455"/>
              <a:gd name="connsiteY163" fmla="*/ 874716 h 874716"/>
              <a:gd name="connsiteX164" fmla="*/ 4826480 w 6857455"/>
              <a:gd name="connsiteY164" fmla="*/ 866334 h 874716"/>
              <a:gd name="connsiteX165" fmla="*/ 4886870 w 6857455"/>
              <a:gd name="connsiteY165" fmla="*/ 862906 h 874716"/>
              <a:gd name="connsiteX166" fmla="*/ 4935639 w 6857455"/>
              <a:gd name="connsiteY166" fmla="*/ 853190 h 874716"/>
              <a:gd name="connsiteX167" fmla="*/ 4952784 w 6857455"/>
              <a:gd name="connsiteY167" fmla="*/ 847473 h 874716"/>
              <a:gd name="connsiteX168" fmla="*/ 5088617 w 6857455"/>
              <a:gd name="connsiteY168" fmla="*/ 802896 h 874716"/>
              <a:gd name="connsiteX169" fmla="*/ 5233781 w 6857455"/>
              <a:gd name="connsiteY169" fmla="*/ 767271 h 874716"/>
              <a:gd name="connsiteX170" fmla="*/ 5327893 w 6857455"/>
              <a:gd name="connsiteY170" fmla="*/ 789752 h 874716"/>
              <a:gd name="connsiteX171" fmla="*/ 5362946 w 6857455"/>
              <a:gd name="connsiteY171" fmla="*/ 789370 h 874716"/>
              <a:gd name="connsiteX172" fmla="*/ 5524115 w 6857455"/>
              <a:gd name="connsiteY172" fmla="*/ 794514 h 874716"/>
              <a:gd name="connsiteX173" fmla="*/ 5552500 w 6857455"/>
              <a:gd name="connsiteY173" fmla="*/ 800038 h 874716"/>
              <a:gd name="connsiteX174" fmla="*/ 5705857 w 6857455"/>
              <a:gd name="connsiteY174" fmla="*/ 777367 h 874716"/>
              <a:gd name="connsiteX175" fmla="*/ 5761485 w 6857455"/>
              <a:gd name="connsiteY175" fmla="*/ 773557 h 874716"/>
              <a:gd name="connsiteX176" fmla="*/ 5812731 w 6857455"/>
              <a:gd name="connsiteY176" fmla="*/ 767271 h 874716"/>
              <a:gd name="connsiteX177" fmla="*/ 5884361 w 6857455"/>
              <a:gd name="connsiteY177" fmla="*/ 765747 h 874716"/>
              <a:gd name="connsiteX178" fmla="*/ 5958660 w 6857455"/>
              <a:gd name="connsiteY178" fmla="*/ 768605 h 874716"/>
              <a:gd name="connsiteX179" fmla="*/ 6041528 w 6857455"/>
              <a:gd name="connsiteY179" fmla="*/ 768033 h 874716"/>
              <a:gd name="connsiteX180" fmla="*/ 6074297 w 6857455"/>
              <a:gd name="connsiteY180" fmla="*/ 763081 h 874716"/>
              <a:gd name="connsiteX181" fmla="*/ 6162880 w 6857455"/>
              <a:gd name="connsiteY181" fmla="*/ 766509 h 874716"/>
              <a:gd name="connsiteX182" fmla="*/ 6209364 w 6857455"/>
              <a:gd name="connsiteY182" fmla="*/ 760795 h 874716"/>
              <a:gd name="connsiteX183" fmla="*/ 6285948 w 6857455"/>
              <a:gd name="connsiteY183" fmla="*/ 759651 h 874716"/>
              <a:gd name="connsiteX184" fmla="*/ 6310905 w 6857455"/>
              <a:gd name="connsiteY184" fmla="*/ 758316 h 874716"/>
              <a:gd name="connsiteX185" fmla="*/ 6333194 w 6857455"/>
              <a:gd name="connsiteY185" fmla="*/ 757554 h 874716"/>
              <a:gd name="connsiteX186" fmla="*/ 6409586 w 6857455"/>
              <a:gd name="connsiteY186" fmla="*/ 773177 h 874716"/>
              <a:gd name="connsiteX187" fmla="*/ 6477407 w 6857455"/>
              <a:gd name="connsiteY187" fmla="*/ 774129 h 874716"/>
              <a:gd name="connsiteX188" fmla="*/ 6596283 w 6857455"/>
              <a:gd name="connsiteY188" fmla="*/ 786703 h 874716"/>
              <a:gd name="connsiteX189" fmla="*/ 6622573 w 6857455"/>
              <a:gd name="connsiteY189" fmla="*/ 782321 h 874716"/>
              <a:gd name="connsiteX190" fmla="*/ 6704872 w 6857455"/>
              <a:gd name="connsiteY190" fmla="*/ 780607 h 874716"/>
              <a:gd name="connsiteX191" fmla="*/ 6751738 w 6857455"/>
              <a:gd name="connsiteY191" fmla="*/ 779273 h 874716"/>
              <a:gd name="connsiteX192" fmla="*/ 6809650 w 6857455"/>
              <a:gd name="connsiteY192" fmla="*/ 788417 h 874716"/>
              <a:gd name="connsiteX193" fmla="*/ 6832976 w 6857455"/>
              <a:gd name="connsiteY193" fmla="*/ 800428 h 87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</a:cxnLst>
            <a:rect l="l" t="t" r="r" b="b"/>
            <a:pathLst>
              <a:path w="6857455" h="874716">
                <a:moveTo>
                  <a:pt x="6857455" y="804643"/>
                </a:moveTo>
                <a:lnTo>
                  <a:pt x="6857455" y="562246"/>
                </a:lnTo>
                <a:lnTo>
                  <a:pt x="6829178" y="551284"/>
                </a:lnTo>
                <a:cubicBezTo>
                  <a:pt x="6805745" y="539044"/>
                  <a:pt x="6784885" y="521708"/>
                  <a:pt x="6766024" y="500372"/>
                </a:cubicBezTo>
                <a:cubicBezTo>
                  <a:pt x="6755166" y="488179"/>
                  <a:pt x="6746784" y="486845"/>
                  <a:pt x="6734971" y="500944"/>
                </a:cubicBezTo>
                <a:cubicBezTo>
                  <a:pt x="6721257" y="517326"/>
                  <a:pt x="6701634" y="510850"/>
                  <a:pt x="6683915" y="507040"/>
                </a:cubicBezTo>
                <a:cubicBezTo>
                  <a:pt x="6665629" y="503230"/>
                  <a:pt x="6647148" y="499228"/>
                  <a:pt x="6628860" y="495418"/>
                </a:cubicBezTo>
                <a:cubicBezTo>
                  <a:pt x="6615335" y="492752"/>
                  <a:pt x="6601999" y="490466"/>
                  <a:pt x="6588662" y="487227"/>
                </a:cubicBezTo>
                <a:cubicBezTo>
                  <a:pt x="6547133" y="477129"/>
                  <a:pt x="6509794" y="480177"/>
                  <a:pt x="6476074" y="511230"/>
                </a:cubicBezTo>
                <a:cubicBezTo>
                  <a:pt x="6450356" y="535043"/>
                  <a:pt x="6417399" y="542093"/>
                  <a:pt x="6382345" y="534853"/>
                </a:cubicBezTo>
                <a:cubicBezTo>
                  <a:pt x="6377963" y="533901"/>
                  <a:pt x="6372439" y="530091"/>
                  <a:pt x="6369391" y="531615"/>
                </a:cubicBezTo>
                <a:cubicBezTo>
                  <a:pt x="6323479" y="553904"/>
                  <a:pt x="6287092" y="514658"/>
                  <a:pt x="6244799" y="512182"/>
                </a:cubicBezTo>
                <a:cubicBezTo>
                  <a:pt x="6226130" y="511040"/>
                  <a:pt x="6207079" y="496942"/>
                  <a:pt x="6190315" y="485703"/>
                </a:cubicBezTo>
                <a:cubicBezTo>
                  <a:pt x="6167262" y="470271"/>
                  <a:pt x="6146687" y="455412"/>
                  <a:pt x="6115446" y="462270"/>
                </a:cubicBezTo>
                <a:cubicBezTo>
                  <a:pt x="6084203" y="469319"/>
                  <a:pt x="6055627" y="456364"/>
                  <a:pt x="6032194" y="434266"/>
                </a:cubicBezTo>
                <a:cubicBezTo>
                  <a:pt x="6014287" y="417501"/>
                  <a:pt x="5994665" y="415977"/>
                  <a:pt x="5971042" y="420738"/>
                </a:cubicBezTo>
                <a:cubicBezTo>
                  <a:pt x="5941513" y="426645"/>
                  <a:pt x="5910842" y="427027"/>
                  <a:pt x="5880933" y="430646"/>
                </a:cubicBezTo>
                <a:cubicBezTo>
                  <a:pt x="5874454" y="431408"/>
                  <a:pt x="5866265" y="434076"/>
                  <a:pt x="5862452" y="438648"/>
                </a:cubicBezTo>
                <a:cubicBezTo>
                  <a:pt x="5815779" y="495418"/>
                  <a:pt x="5750055" y="495990"/>
                  <a:pt x="5685283" y="498658"/>
                </a:cubicBezTo>
                <a:cubicBezTo>
                  <a:pt x="5646039" y="500372"/>
                  <a:pt x="5606604" y="500372"/>
                  <a:pt x="5567169" y="499420"/>
                </a:cubicBezTo>
                <a:cubicBezTo>
                  <a:pt x="5553832" y="499228"/>
                  <a:pt x="5539736" y="496180"/>
                  <a:pt x="5527923" y="490466"/>
                </a:cubicBezTo>
                <a:cubicBezTo>
                  <a:pt x="5503348" y="478463"/>
                  <a:pt x="5480680" y="462843"/>
                  <a:pt x="5456292" y="450650"/>
                </a:cubicBezTo>
                <a:cubicBezTo>
                  <a:pt x="5447151" y="445886"/>
                  <a:pt x="5435338" y="445696"/>
                  <a:pt x="5424670" y="444934"/>
                </a:cubicBezTo>
                <a:cubicBezTo>
                  <a:pt x="5405809" y="443410"/>
                  <a:pt x="5384854" y="447982"/>
                  <a:pt x="5368662" y="441124"/>
                </a:cubicBezTo>
                <a:cubicBezTo>
                  <a:pt x="5326559" y="423407"/>
                  <a:pt x="5287123" y="427407"/>
                  <a:pt x="5247118" y="444934"/>
                </a:cubicBezTo>
                <a:cubicBezTo>
                  <a:pt x="5191108" y="469509"/>
                  <a:pt x="5138148" y="467605"/>
                  <a:pt x="5088617" y="428742"/>
                </a:cubicBezTo>
                <a:cubicBezTo>
                  <a:pt x="5066328" y="411215"/>
                  <a:pt x="5044609" y="419596"/>
                  <a:pt x="5025750" y="433694"/>
                </a:cubicBezTo>
                <a:cubicBezTo>
                  <a:pt x="5004032" y="450078"/>
                  <a:pt x="4982885" y="454268"/>
                  <a:pt x="4957930" y="442268"/>
                </a:cubicBezTo>
                <a:cubicBezTo>
                  <a:pt x="4952404" y="439600"/>
                  <a:pt x="4944594" y="440933"/>
                  <a:pt x="4938116" y="441886"/>
                </a:cubicBezTo>
                <a:cubicBezTo>
                  <a:pt x="4901158" y="446648"/>
                  <a:pt x="4864009" y="454650"/>
                  <a:pt x="4833910" y="421693"/>
                </a:cubicBezTo>
                <a:cubicBezTo>
                  <a:pt x="4828004" y="415214"/>
                  <a:pt x="4818097" y="412549"/>
                  <a:pt x="4810095" y="408167"/>
                </a:cubicBezTo>
                <a:cubicBezTo>
                  <a:pt x="4776566" y="390258"/>
                  <a:pt x="4777900" y="391974"/>
                  <a:pt x="4747991" y="413691"/>
                </a:cubicBezTo>
                <a:cubicBezTo>
                  <a:pt x="4732369" y="425121"/>
                  <a:pt x="4710842" y="436742"/>
                  <a:pt x="4692745" y="435790"/>
                </a:cubicBezTo>
                <a:cubicBezTo>
                  <a:pt x="4583584" y="430075"/>
                  <a:pt x="4479758" y="457508"/>
                  <a:pt x="4375933" y="483417"/>
                </a:cubicBezTo>
                <a:cubicBezTo>
                  <a:pt x="4311923" y="499420"/>
                  <a:pt x="4249436" y="500372"/>
                  <a:pt x="4185426" y="484179"/>
                </a:cubicBezTo>
                <a:cubicBezTo>
                  <a:pt x="4139133" y="472367"/>
                  <a:pt x="4095315" y="491800"/>
                  <a:pt x="4052072" y="505134"/>
                </a:cubicBezTo>
                <a:cubicBezTo>
                  <a:pt x="4043117" y="507799"/>
                  <a:pt x="4034735" y="518278"/>
                  <a:pt x="4029973" y="527233"/>
                </a:cubicBezTo>
                <a:cubicBezTo>
                  <a:pt x="4012826" y="558858"/>
                  <a:pt x="3984441" y="563810"/>
                  <a:pt x="3948626" y="550666"/>
                </a:cubicBezTo>
                <a:cubicBezTo>
                  <a:pt x="3920241" y="540377"/>
                  <a:pt x="3894332" y="526661"/>
                  <a:pt x="3871280" y="502275"/>
                </a:cubicBezTo>
                <a:cubicBezTo>
                  <a:pt x="3844229" y="473701"/>
                  <a:pt x="3816224" y="441124"/>
                  <a:pt x="3774312" y="429122"/>
                </a:cubicBezTo>
                <a:cubicBezTo>
                  <a:pt x="3756214" y="423979"/>
                  <a:pt x="3740593" y="423217"/>
                  <a:pt x="3721543" y="428552"/>
                </a:cubicBezTo>
                <a:cubicBezTo>
                  <a:pt x="3684583" y="438837"/>
                  <a:pt x="3647436" y="446078"/>
                  <a:pt x="3612763" y="414263"/>
                </a:cubicBezTo>
                <a:cubicBezTo>
                  <a:pt x="3593712" y="396736"/>
                  <a:pt x="3567994" y="385496"/>
                  <a:pt x="3537323" y="389878"/>
                </a:cubicBezTo>
                <a:cubicBezTo>
                  <a:pt x="3499031" y="395402"/>
                  <a:pt x="3464168" y="381496"/>
                  <a:pt x="3431593" y="360921"/>
                </a:cubicBezTo>
                <a:cubicBezTo>
                  <a:pt x="3419971" y="353491"/>
                  <a:pt x="3405682" y="349301"/>
                  <a:pt x="3392158" y="345681"/>
                </a:cubicBezTo>
                <a:cubicBezTo>
                  <a:pt x="3360915" y="337298"/>
                  <a:pt x="3329480" y="329868"/>
                  <a:pt x="3297856" y="323010"/>
                </a:cubicBezTo>
                <a:cubicBezTo>
                  <a:pt x="3271948" y="317296"/>
                  <a:pt x="3245849" y="313104"/>
                  <a:pt x="3219748" y="308151"/>
                </a:cubicBezTo>
                <a:cubicBezTo>
                  <a:pt x="3191173" y="302817"/>
                  <a:pt x="3168502" y="290433"/>
                  <a:pt x="3156692" y="261668"/>
                </a:cubicBezTo>
                <a:cubicBezTo>
                  <a:pt x="3152882" y="252524"/>
                  <a:pt x="3143737" y="245283"/>
                  <a:pt x="3136497" y="237663"/>
                </a:cubicBezTo>
                <a:cubicBezTo>
                  <a:pt x="3131355" y="232139"/>
                  <a:pt x="3124495" y="227947"/>
                  <a:pt x="3119733" y="222233"/>
                </a:cubicBezTo>
                <a:cubicBezTo>
                  <a:pt x="3094776" y="192132"/>
                  <a:pt x="3070201" y="161843"/>
                  <a:pt x="3045436" y="131742"/>
                </a:cubicBezTo>
                <a:cubicBezTo>
                  <a:pt x="3042958" y="128884"/>
                  <a:pt x="3040292" y="125455"/>
                  <a:pt x="3037054" y="124121"/>
                </a:cubicBezTo>
                <a:cubicBezTo>
                  <a:pt x="3003525" y="110215"/>
                  <a:pt x="2969614" y="97070"/>
                  <a:pt x="2936466" y="82400"/>
                </a:cubicBezTo>
                <a:cubicBezTo>
                  <a:pt x="2923702" y="76686"/>
                  <a:pt x="2910558" y="69637"/>
                  <a:pt x="2901031" y="59731"/>
                </a:cubicBezTo>
                <a:cubicBezTo>
                  <a:pt x="2879314" y="37250"/>
                  <a:pt x="2859502" y="12866"/>
                  <a:pt x="2828259" y="3149"/>
                </a:cubicBezTo>
                <a:cubicBezTo>
                  <a:pt x="2819114" y="293"/>
                  <a:pt x="2808256" y="-1231"/>
                  <a:pt x="2799492" y="1245"/>
                </a:cubicBezTo>
                <a:cubicBezTo>
                  <a:pt x="2763867" y="11532"/>
                  <a:pt x="2729005" y="24296"/>
                  <a:pt x="2693570" y="35154"/>
                </a:cubicBezTo>
                <a:cubicBezTo>
                  <a:pt x="2671092" y="41823"/>
                  <a:pt x="2650707" y="49825"/>
                  <a:pt x="2639847" y="73448"/>
                </a:cubicBezTo>
                <a:cubicBezTo>
                  <a:pt x="2636801" y="80114"/>
                  <a:pt x="2628226" y="87354"/>
                  <a:pt x="2621178" y="88688"/>
                </a:cubicBezTo>
                <a:cubicBezTo>
                  <a:pt x="2575839" y="97260"/>
                  <a:pt x="2531069" y="101451"/>
                  <a:pt x="2489348" y="72304"/>
                </a:cubicBezTo>
                <a:cubicBezTo>
                  <a:pt x="2480585" y="66017"/>
                  <a:pt x="2464201" y="66017"/>
                  <a:pt x="2452580" y="68683"/>
                </a:cubicBezTo>
                <a:cubicBezTo>
                  <a:pt x="2407811" y="78590"/>
                  <a:pt x="2365328" y="82020"/>
                  <a:pt x="2326464" y="50395"/>
                </a:cubicBezTo>
                <a:cubicBezTo>
                  <a:pt x="2321892" y="46585"/>
                  <a:pt x="2307224" y="50015"/>
                  <a:pt x="2300365" y="54777"/>
                </a:cubicBezTo>
                <a:cubicBezTo>
                  <a:pt x="2234259" y="101261"/>
                  <a:pt x="2198064" y="102405"/>
                  <a:pt x="2130434" y="58397"/>
                </a:cubicBezTo>
                <a:cubicBezTo>
                  <a:pt x="2126052" y="55539"/>
                  <a:pt x="2120337" y="52301"/>
                  <a:pt x="2118621" y="47919"/>
                </a:cubicBezTo>
                <a:cubicBezTo>
                  <a:pt x="2107001" y="19914"/>
                  <a:pt x="2082236" y="19152"/>
                  <a:pt x="2057659" y="16866"/>
                </a:cubicBezTo>
                <a:cubicBezTo>
                  <a:pt x="2030608" y="14390"/>
                  <a:pt x="2003555" y="11152"/>
                  <a:pt x="1976314" y="8865"/>
                </a:cubicBezTo>
                <a:cubicBezTo>
                  <a:pt x="1971550" y="8483"/>
                  <a:pt x="1966216" y="10007"/>
                  <a:pt x="1961454" y="11724"/>
                </a:cubicBezTo>
                <a:cubicBezTo>
                  <a:pt x="1943165" y="18010"/>
                  <a:pt x="1925449" y="27154"/>
                  <a:pt x="1906588" y="30964"/>
                </a:cubicBezTo>
                <a:cubicBezTo>
                  <a:pt x="1865821" y="39156"/>
                  <a:pt x="1826385" y="55539"/>
                  <a:pt x="1783330" y="48871"/>
                </a:cubicBezTo>
                <a:cubicBezTo>
                  <a:pt x="1775902" y="47729"/>
                  <a:pt x="1767327" y="53253"/>
                  <a:pt x="1759327" y="55349"/>
                </a:cubicBezTo>
                <a:cubicBezTo>
                  <a:pt x="1744849" y="58969"/>
                  <a:pt x="1730750" y="64111"/>
                  <a:pt x="1716082" y="65445"/>
                </a:cubicBezTo>
                <a:cubicBezTo>
                  <a:pt x="1677218" y="68875"/>
                  <a:pt x="1637975" y="71924"/>
                  <a:pt x="1598920" y="72114"/>
                </a:cubicBezTo>
                <a:cubicBezTo>
                  <a:pt x="1580061" y="72304"/>
                  <a:pt x="1561201" y="65065"/>
                  <a:pt x="1542150" y="62207"/>
                </a:cubicBezTo>
                <a:cubicBezTo>
                  <a:pt x="1533578" y="60873"/>
                  <a:pt x="1519669" y="58587"/>
                  <a:pt x="1516813" y="62779"/>
                </a:cubicBezTo>
                <a:cubicBezTo>
                  <a:pt x="1494714" y="94592"/>
                  <a:pt x="1463661" y="88496"/>
                  <a:pt x="1432228" y="88116"/>
                </a:cubicBezTo>
                <a:cubicBezTo>
                  <a:pt x="1362884" y="87354"/>
                  <a:pt x="1295826" y="60493"/>
                  <a:pt x="1224765" y="71924"/>
                </a:cubicBezTo>
                <a:cubicBezTo>
                  <a:pt x="1204191" y="75162"/>
                  <a:pt x="1181330" y="62397"/>
                  <a:pt x="1159231" y="58207"/>
                </a:cubicBezTo>
                <a:cubicBezTo>
                  <a:pt x="1147801" y="56111"/>
                  <a:pt x="1135228" y="53633"/>
                  <a:pt x="1124370" y="56301"/>
                </a:cubicBezTo>
                <a:cubicBezTo>
                  <a:pt x="1107605" y="60493"/>
                  <a:pt x="1091411" y="68113"/>
                  <a:pt x="1075600" y="75542"/>
                </a:cubicBezTo>
                <a:cubicBezTo>
                  <a:pt x="1046261" y="89258"/>
                  <a:pt x="1016162" y="89258"/>
                  <a:pt x="986633" y="79162"/>
                </a:cubicBezTo>
                <a:cubicBezTo>
                  <a:pt x="944722" y="64873"/>
                  <a:pt x="903193" y="64873"/>
                  <a:pt x="861089" y="76304"/>
                </a:cubicBezTo>
                <a:cubicBezTo>
                  <a:pt x="826990" y="85638"/>
                  <a:pt x="791935" y="92116"/>
                  <a:pt x="759168" y="104689"/>
                </a:cubicBezTo>
                <a:cubicBezTo>
                  <a:pt x="744689" y="110215"/>
                  <a:pt x="732497" y="126597"/>
                  <a:pt x="723735" y="140696"/>
                </a:cubicBezTo>
                <a:cubicBezTo>
                  <a:pt x="706018" y="169271"/>
                  <a:pt x="674013" y="169081"/>
                  <a:pt x="647532" y="147934"/>
                </a:cubicBezTo>
                <a:cubicBezTo>
                  <a:pt x="619717" y="125645"/>
                  <a:pt x="584664" y="112501"/>
                  <a:pt x="552659" y="95926"/>
                </a:cubicBezTo>
                <a:cubicBezTo>
                  <a:pt x="549993" y="94592"/>
                  <a:pt x="545039" y="96116"/>
                  <a:pt x="541800" y="97640"/>
                </a:cubicBezTo>
                <a:cubicBezTo>
                  <a:pt x="488649" y="122407"/>
                  <a:pt x="433593" y="126979"/>
                  <a:pt x="375107" y="123169"/>
                </a:cubicBezTo>
                <a:cubicBezTo>
                  <a:pt x="341960" y="121073"/>
                  <a:pt x="307289" y="137076"/>
                  <a:pt x="273567" y="145458"/>
                </a:cubicBezTo>
                <a:cubicBezTo>
                  <a:pt x="269757" y="146410"/>
                  <a:pt x="266519" y="151174"/>
                  <a:pt x="264043" y="154792"/>
                </a:cubicBezTo>
                <a:cubicBezTo>
                  <a:pt x="240228" y="190800"/>
                  <a:pt x="208223" y="200706"/>
                  <a:pt x="169360" y="177273"/>
                </a:cubicBezTo>
                <a:cubicBezTo>
                  <a:pt x="143643" y="161651"/>
                  <a:pt x="118114" y="158032"/>
                  <a:pt x="89347" y="157460"/>
                </a:cubicBezTo>
                <a:cubicBezTo>
                  <a:pt x="71059" y="157078"/>
                  <a:pt x="52962" y="147934"/>
                  <a:pt x="34291" y="145268"/>
                </a:cubicBezTo>
                <a:lnTo>
                  <a:pt x="0" y="142056"/>
                </a:lnTo>
                <a:lnTo>
                  <a:pt x="0" y="849556"/>
                </a:lnTo>
                <a:lnTo>
                  <a:pt x="60652" y="844783"/>
                </a:lnTo>
                <a:cubicBezTo>
                  <a:pt x="80251" y="839473"/>
                  <a:pt x="99446" y="832043"/>
                  <a:pt x="119068" y="827281"/>
                </a:cubicBezTo>
                <a:cubicBezTo>
                  <a:pt x="137355" y="822899"/>
                  <a:pt x="154501" y="812802"/>
                  <a:pt x="171840" y="804420"/>
                </a:cubicBezTo>
                <a:cubicBezTo>
                  <a:pt x="204985" y="788417"/>
                  <a:pt x="240420" y="798514"/>
                  <a:pt x="274329" y="794324"/>
                </a:cubicBezTo>
                <a:cubicBezTo>
                  <a:pt x="285188" y="792990"/>
                  <a:pt x="296046" y="791466"/>
                  <a:pt x="306715" y="788798"/>
                </a:cubicBezTo>
                <a:cubicBezTo>
                  <a:pt x="335864" y="781749"/>
                  <a:pt x="365583" y="775653"/>
                  <a:pt x="393967" y="765937"/>
                </a:cubicBezTo>
                <a:cubicBezTo>
                  <a:pt x="426165" y="755078"/>
                  <a:pt x="457028" y="740600"/>
                  <a:pt x="493793" y="725549"/>
                </a:cubicBezTo>
                <a:cubicBezTo>
                  <a:pt x="506557" y="729360"/>
                  <a:pt x="526180" y="739648"/>
                  <a:pt x="546373" y="740600"/>
                </a:cubicBezTo>
                <a:cubicBezTo>
                  <a:pt x="611337" y="743838"/>
                  <a:pt x="672107" y="726121"/>
                  <a:pt x="730211" y="698116"/>
                </a:cubicBezTo>
                <a:cubicBezTo>
                  <a:pt x="747927" y="689734"/>
                  <a:pt x="766980" y="684210"/>
                  <a:pt x="784889" y="676018"/>
                </a:cubicBezTo>
                <a:cubicBezTo>
                  <a:pt x="791173" y="673161"/>
                  <a:pt x="799365" y="667065"/>
                  <a:pt x="800509" y="661349"/>
                </a:cubicBezTo>
                <a:cubicBezTo>
                  <a:pt x="807175" y="628201"/>
                  <a:pt x="831942" y="628772"/>
                  <a:pt x="857661" y="626868"/>
                </a:cubicBezTo>
                <a:cubicBezTo>
                  <a:pt x="888332" y="624582"/>
                  <a:pt x="918621" y="619248"/>
                  <a:pt x="949102" y="614676"/>
                </a:cubicBezTo>
                <a:cubicBezTo>
                  <a:pt x="953104" y="614104"/>
                  <a:pt x="956722" y="610104"/>
                  <a:pt x="960342" y="607435"/>
                </a:cubicBezTo>
                <a:cubicBezTo>
                  <a:pt x="965867" y="603435"/>
                  <a:pt x="971011" y="597339"/>
                  <a:pt x="977109" y="595815"/>
                </a:cubicBezTo>
                <a:cubicBezTo>
                  <a:pt x="1008350" y="588385"/>
                  <a:pt x="1039783" y="582099"/>
                  <a:pt x="1071218" y="575240"/>
                </a:cubicBezTo>
                <a:cubicBezTo>
                  <a:pt x="1078266" y="573716"/>
                  <a:pt x="1085505" y="571812"/>
                  <a:pt x="1091983" y="568764"/>
                </a:cubicBezTo>
                <a:cubicBezTo>
                  <a:pt x="1098079" y="565906"/>
                  <a:pt x="1103223" y="560952"/>
                  <a:pt x="1109321" y="557904"/>
                </a:cubicBezTo>
                <a:cubicBezTo>
                  <a:pt x="1125892" y="549714"/>
                  <a:pt x="1142851" y="542093"/>
                  <a:pt x="1162279" y="532949"/>
                </a:cubicBezTo>
                <a:cubicBezTo>
                  <a:pt x="1173138" y="550094"/>
                  <a:pt x="1187810" y="540377"/>
                  <a:pt x="1206097" y="532187"/>
                </a:cubicBezTo>
                <a:cubicBezTo>
                  <a:pt x="1224765" y="523805"/>
                  <a:pt x="1246292" y="521137"/>
                  <a:pt x="1266867" y="518088"/>
                </a:cubicBezTo>
                <a:cubicBezTo>
                  <a:pt x="1304588" y="512564"/>
                  <a:pt x="1342499" y="509134"/>
                  <a:pt x="1380219" y="504182"/>
                </a:cubicBezTo>
                <a:cubicBezTo>
                  <a:pt x="1388221" y="503038"/>
                  <a:pt x="1397365" y="500944"/>
                  <a:pt x="1403461" y="496180"/>
                </a:cubicBezTo>
                <a:cubicBezTo>
                  <a:pt x="1445181" y="464175"/>
                  <a:pt x="1495858" y="455222"/>
                  <a:pt x="1544054" y="458268"/>
                </a:cubicBezTo>
                <a:cubicBezTo>
                  <a:pt x="1581965" y="460557"/>
                  <a:pt x="1619114" y="462270"/>
                  <a:pt x="1656644" y="459032"/>
                </a:cubicBezTo>
                <a:cubicBezTo>
                  <a:pt x="1659502" y="458841"/>
                  <a:pt x="1663312" y="459223"/>
                  <a:pt x="1665406" y="460747"/>
                </a:cubicBezTo>
                <a:cubicBezTo>
                  <a:pt x="1678360" y="470843"/>
                  <a:pt x="1691887" y="471605"/>
                  <a:pt x="1708461" y="473318"/>
                </a:cubicBezTo>
                <a:cubicBezTo>
                  <a:pt x="1731894" y="475797"/>
                  <a:pt x="1753421" y="474081"/>
                  <a:pt x="1775140" y="469891"/>
                </a:cubicBezTo>
                <a:cubicBezTo>
                  <a:pt x="1790952" y="466843"/>
                  <a:pt x="1806953" y="460557"/>
                  <a:pt x="1821051" y="452554"/>
                </a:cubicBezTo>
                <a:cubicBezTo>
                  <a:pt x="1840672" y="441314"/>
                  <a:pt x="1859535" y="436934"/>
                  <a:pt x="1878203" y="451792"/>
                </a:cubicBezTo>
                <a:cubicBezTo>
                  <a:pt x="1898396" y="467605"/>
                  <a:pt x="1921257" y="462081"/>
                  <a:pt x="1943547" y="462651"/>
                </a:cubicBezTo>
                <a:cubicBezTo>
                  <a:pt x="1953262" y="462843"/>
                  <a:pt x="1963550" y="462461"/>
                  <a:pt x="1972884" y="464937"/>
                </a:cubicBezTo>
                <a:cubicBezTo>
                  <a:pt x="1999935" y="471987"/>
                  <a:pt x="2026036" y="482655"/>
                  <a:pt x="2053469" y="487417"/>
                </a:cubicBezTo>
                <a:cubicBezTo>
                  <a:pt x="2068710" y="490084"/>
                  <a:pt x="2085664" y="485321"/>
                  <a:pt x="2101477" y="481893"/>
                </a:cubicBezTo>
                <a:cubicBezTo>
                  <a:pt x="2117479" y="478273"/>
                  <a:pt x="2133290" y="472749"/>
                  <a:pt x="2148722" y="467033"/>
                </a:cubicBezTo>
                <a:cubicBezTo>
                  <a:pt x="2159199" y="463223"/>
                  <a:pt x="2170629" y="459603"/>
                  <a:pt x="2179011" y="452744"/>
                </a:cubicBezTo>
                <a:cubicBezTo>
                  <a:pt x="2198064" y="437124"/>
                  <a:pt x="2217685" y="434455"/>
                  <a:pt x="2240165" y="442648"/>
                </a:cubicBezTo>
                <a:cubicBezTo>
                  <a:pt x="2243593" y="443982"/>
                  <a:pt x="2247594" y="443982"/>
                  <a:pt x="2251404" y="444172"/>
                </a:cubicBezTo>
                <a:cubicBezTo>
                  <a:pt x="2312370" y="448172"/>
                  <a:pt x="2373330" y="450650"/>
                  <a:pt x="2433912" y="456746"/>
                </a:cubicBezTo>
                <a:cubicBezTo>
                  <a:pt x="2458485" y="459223"/>
                  <a:pt x="2482107" y="470081"/>
                  <a:pt x="2506302" y="476939"/>
                </a:cubicBezTo>
                <a:cubicBezTo>
                  <a:pt x="2511256" y="478273"/>
                  <a:pt x="2516783" y="480369"/>
                  <a:pt x="2521735" y="479415"/>
                </a:cubicBezTo>
                <a:cubicBezTo>
                  <a:pt x="2575647" y="469891"/>
                  <a:pt x="2626132" y="483797"/>
                  <a:pt x="2675854" y="502086"/>
                </a:cubicBezTo>
                <a:cubicBezTo>
                  <a:pt x="2680996" y="503992"/>
                  <a:pt x="2687282" y="503419"/>
                  <a:pt x="2692998" y="503038"/>
                </a:cubicBezTo>
                <a:cubicBezTo>
                  <a:pt x="2709003" y="501706"/>
                  <a:pt x="2726337" y="495038"/>
                  <a:pt x="2740816" y="499037"/>
                </a:cubicBezTo>
                <a:cubicBezTo>
                  <a:pt x="2779297" y="510088"/>
                  <a:pt x="2817398" y="523423"/>
                  <a:pt x="2853596" y="540187"/>
                </a:cubicBezTo>
                <a:cubicBezTo>
                  <a:pt x="2890365" y="557142"/>
                  <a:pt x="2924464" y="571430"/>
                  <a:pt x="2966565" y="554286"/>
                </a:cubicBezTo>
                <a:cubicBezTo>
                  <a:pt x="2984472" y="547045"/>
                  <a:pt x="3008095" y="552190"/>
                  <a:pt x="3028671" y="554094"/>
                </a:cubicBezTo>
                <a:cubicBezTo>
                  <a:pt x="3043720" y="555618"/>
                  <a:pt x="3058198" y="564192"/>
                  <a:pt x="3073059" y="564192"/>
                </a:cubicBezTo>
                <a:cubicBezTo>
                  <a:pt x="3112686" y="564192"/>
                  <a:pt x="3147927" y="574288"/>
                  <a:pt x="3182219" y="594862"/>
                </a:cubicBezTo>
                <a:cubicBezTo>
                  <a:pt x="3195557" y="602863"/>
                  <a:pt x="3216322" y="597529"/>
                  <a:pt x="3233656" y="599625"/>
                </a:cubicBezTo>
                <a:cubicBezTo>
                  <a:pt x="3251947" y="602101"/>
                  <a:pt x="3270804" y="604387"/>
                  <a:pt x="3288332" y="609914"/>
                </a:cubicBezTo>
                <a:cubicBezTo>
                  <a:pt x="3333672" y="624392"/>
                  <a:pt x="3378441" y="640774"/>
                  <a:pt x="3423591" y="656015"/>
                </a:cubicBezTo>
                <a:cubicBezTo>
                  <a:pt x="3460738" y="668590"/>
                  <a:pt x="3497317" y="658683"/>
                  <a:pt x="3534084" y="653349"/>
                </a:cubicBezTo>
                <a:cubicBezTo>
                  <a:pt x="3557137" y="649919"/>
                  <a:pt x="3578662" y="641727"/>
                  <a:pt x="3604571" y="653918"/>
                </a:cubicBezTo>
                <a:cubicBezTo>
                  <a:pt x="3629338" y="665541"/>
                  <a:pt x="3660771" y="662873"/>
                  <a:pt x="3688586" y="669160"/>
                </a:cubicBezTo>
                <a:cubicBezTo>
                  <a:pt x="3712020" y="674494"/>
                  <a:pt x="3734687" y="683068"/>
                  <a:pt x="3757358" y="691450"/>
                </a:cubicBezTo>
                <a:cubicBezTo>
                  <a:pt x="3788221" y="702881"/>
                  <a:pt x="3818700" y="714881"/>
                  <a:pt x="3852421" y="709167"/>
                </a:cubicBezTo>
                <a:cubicBezTo>
                  <a:pt x="3890714" y="702689"/>
                  <a:pt x="3917001" y="727073"/>
                  <a:pt x="3947104" y="743267"/>
                </a:cubicBezTo>
                <a:cubicBezTo>
                  <a:pt x="3967869" y="754316"/>
                  <a:pt x="3990538" y="762509"/>
                  <a:pt x="4013208" y="769367"/>
                </a:cubicBezTo>
                <a:cubicBezTo>
                  <a:pt x="4043497" y="778321"/>
                  <a:pt x="4074740" y="783655"/>
                  <a:pt x="4105222" y="792418"/>
                </a:cubicBezTo>
                <a:cubicBezTo>
                  <a:pt x="4151325" y="805561"/>
                  <a:pt x="4198001" y="815850"/>
                  <a:pt x="4246006" y="808610"/>
                </a:cubicBezTo>
                <a:cubicBezTo>
                  <a:pt x="4268105" y="805372"/>
                  <a:pt x="4288682" y="805561"/>
                  <a:pt x="4310779" y="810326"/>
                </a:cubicBezTo>
                <a:cubicBezTo>
                  <a:pt x="4346974" y="818136"/>
                  <a:pt x="4384123" y="819089"/>
                  <a:pt x="4413272" y="848235"/>
                </a:cubicBezTo>
                <a:cubicBezTo>
                  <a:pt x="4423558" y="858524"/>
                  <a:pt x="4442037" y="861190"/>
                  <a:pt x="4457087" y="866524"/>
                </a:cubicBezTo>
                <a:cubicBezTo>
                  <a:pt x="4474424" y="872812"/>
                  <a:pt x="4487186" y="869572"/>
                  <a:pt x="4496523" y="851284"/>
                </a:cubicBezTo>
                <a:cubicBezTo>
                  <a:pt x="4500713" y="843093"/>
                  <a:pt x="4512715" y="835091"/>
                  <a:pt x="4522050" y="833757"/>
                </a:cubicBezTo>
                <a:cubicBezTo>
                  <a:pt x="4550055" y="829757"/>
                  <a:pt x="4575773" y="835663"/>
                  <a:pt x="4602824" y="848618"/>
                </a:cubicBezTo>
                <a:cubicBezTo>
                  <a:pt x="4628161" y="860810"/>
                  <a:pt x="4659786" y="859476"/>
                  <a:pt x="4688553" y="864238"/>
                </a:cubicBezTo>
                <a:cubicBezTo>
                  <a:pt x="4708936" y="867668"/>
                  <a:pt x="4729321" y="874716"/>
                  <a:pt x="4749895" y="874716"/>
                </a:cubicBezTo>
                <a:cubicBezTo>
                  <a:pt x="4775424" y="874716"/>
                  <a:pt x="4800761" y="868620"/>
                  <a:pt x="4826480" y="866334"/>
                </a:cubicBezTo>
                <a:cubicBezTo>
                  <a:pt x="4846482" y="864430"/>
                  <a:pt x="4866867" y="865192"/>
                  <a:pt x="4886870" y="862906"/>
                </a:cubicBezTo>
                <a:cubicBezTo>
                  <a:pt x="4903254" y="861190"/>
                  <a:pt x="4919447" y="856810"/>
                  <a:pt x="4935639" y="853190"/>
                </a:cubicBezTo>
                <a:cubicBezTo>
                  <a:pt x="4941546" y="851856"/>
                  <a:pt x="4947452" y="846711"/>
                  <a:pt x="4952784" y="847473"/>
                </a:cubicBezTo>
                <a:cubicBezTo>
                  <a:pt x="5005745" y="855666"/>
                  <a:pt x="5043847" y="819089"/>
                  <a:pt x="5088617" y="802896"/>
                </a:cubicBezTo>
                <a:cubicBezTo>
                  <a:pt x="5135672" y="785749"/>
                  <a:pt x="5181204" y="759461"/>
                  <a:pt x="5233781" y="767271"/>
                </a:cubicBezTo>
                <a:cubicBezTo>
                  <a:pt x="5265596" y="772033"/>
                  <a:pt x="5296267" y="783083"/>
                  <a:pt x="5327893" y="789752"/>
                </a:cubicBezTo>
                <a:cubicBezTo>
                  <a:pt x="5339132" y="792038"/>
                  <a:pt x="5351705" y="791656"/>
                  <a:pt x="5362946" y="789370"/>
                </a:cubicBezTo>
                <a:cubicBezTo>
                  <a:pt x="5417240" y="778891"/>
                  <a:pt x="5470771" y="777367"/>
                  <a:pt x="5524115" y="794514"/>
                </a:cubicBezTo>
                <a:cubicBezTo>
                  <a:pt x="5533257" y="797372"/>
                  <a:pt x="5542974" y="800038"/>
                  <a:pt x="5552500" y="800038"/>
                </a:cubicBezTo>
                <a:cubicBezTo>
                  <a:pt x="5604697" y="800038"/>
                  <a:pt x="5655944" y="796038"/>
                  <a:pt x="5705857" y="777367"/>
                </a:cubicBezTo>
                <a:cubicBezTo>
                  <a:pt x="5722622" y="771080"/>
                  <a:pt x="5743006" y="775081"/>
                  <a:pt x="5761485" y="773557"/>
                </a:cubicBezTo>
                <a:cubicBezTo>
                  <a:pt x="5778629" y="772224"/>
                  <a:pt x="5796156" y="771653"/>
                  <a:pt x="5812731" y="767271"/>
                </a:cubicBezTo>
                <a:cubicBezTo>
                  <a:pt x="5836925" y="760795"/>
                  <a:pt x="5859404" y="760033"/>
                  <a:pt x="5884361" y="765747"/>
                </a:cubicBezTo>
                <a:cubicBezTo>
                  <a:pt x="5908174" y="771080"/>
                  <a:pt x="5933892" y="768415"/>
                  <a:pt x="5958660" y="768605"/>
                </a:cubicBezTo>
                <a:cubicBezTo>
                  <a:pt x="5986282" y="768795"/>
                  <a:pt x="6013906" y="768984"/>
                  <a:pt x="6041528" y="768033"/>
                </a:cubicBezTo>
                <a:cubicBezTo>
                  <a:pt x="6052579" y="767653"/>
                  <a:pt x="6065151" y="760033"/>
                  <a:pt x="6074297" y="763081"/>
                </a:cubicBezTo>
                <a:cubicBezTo>
                  <a:pt x="6103824" y="773366"/>
                  <a:pt x="6133353" y="760985"/>
                  <a:pt x="6162880" y="766509"/>
                </a:cubicBezTo>
                <a:cubicBezTo>
                  <a:pt x="6177360" y="769367"/>
                  <a:pt x="6193743" y="761557"/>
                  <a:pt x="6209364" y="760795"/>
                </a:cubicBezTo>
                <a:cubicBezTo>
                  <a:pt x="6234892" y="759461"/>
                  <a:pt x="6260419" y="760033"/>
                  <a:pt x="6285948" y="759651"/>
                </a:cubicBezTo>
                <a:cubicBezTo>
                  <a:pt x="6294330" y="759461"/>
                  <a:pt x="6302523" y="758699"/>
                  <a:pt x="6310905" y="758316"/>
                </a:cubicBezTo>
                <a:cubicBezTo>
                  <a:pt x="6318335" y="757936"/>
                  <a:pt x="6326145" y="756222"/>
                  <a:pt x="6333194" y="757554"/>
                </a:cubicBezTo>
                <a:cubicBezTo>
                  <a:pt x="6358723" y="762318"/>
                  <a:pt x="6383869" y="770129"/>
                  <a:pt x="6409586" y="773177"/>
                </a:cubicBezTo>
                <a:cubicBezTo>
                  <a:pt x="6431875" y="775843"/>
                  <a:pt x="6454928" y="772224"/>
                  <a:pt x="6477407" y="774129"/>
                </a:cubicBezTo>
                <a:cubicBezTo>
                  <a:pt x="6517032" y="777367"/>
                  <a:pt x="6556657" y="783083"/>
                  <a:pt x="6596283" y="786703"/>
                </a:cubicBezTo>
                <a:cubicBezTo>
                  <a:pt x="6604857" y="787465"/>
                  <a:pt x="6613809" y="782701"/>
                  <a:pt x="6622573" y="782321"/>
                </a:cubicBezTo>
                <a:cubicBezTo>
                  <a:pt x="6650006" y="781369"/>
                  <a:pt x="6677439" y="781177"/>
                  <a:pt x="6704872" y="780607"/>
                </a:cubicBezTo>
                <a:cubicBezTo>
                  <a:pt x="6720493" y="780415"/>
                  <a:pt x="6736305" y="780987"/>
                  <a:pt x="6751738" y="779273"/>
                </a:cubicBezTo>
                <a:cubicBezTo>
                  <a:pt x="6772120" y="776987"/>
                  <a:pt x="6790599" y="773557"/>
                  <a:pt x="6809650" y="788417"/>
                </a:cubicBezTo>
                <a:cubicBezTo>
                  <a:pt x="6816984" y="794180"/>
                  <a:pt x="6824819" y="797942"/>
                  <a:pt x="6832976" y="80042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23" name="Group 17">
            <a:extLst>
              <a:ext uri="{FF2B5EF4-FFF2-40B4-BE49-F238E27FC236}">
                <a16:creationId xmlns:a16="http://schemas.microsoft.com/office/drawing/2014/main" xmlns="" id="{364A290D-B7BC-40B4-AB97-0C801BCCE2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5632358" y="544"/>
            <a:ext cx="874716" cy="6857455"/>
            <a:chOff x="5632358" y="544"/>
            <a:chExt cx="874716" cy="6857455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xmlns="" id="{3C60D1EB-842B-4027-9728-E5731492669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5400000" flipH="1">
              <a:off x="2640988" y="2991914"/>
              <a:ext cx="6857455" cy="874716"/>
            </a:xfrm>
            <a:custGeom>
              <a:avLst/>
              <a:gdLst>
                <a:gd name="connsiteX0" fmla="*/ 6857455 w 6857455"/>
                <a:gd name="connsiteY0" fmla="*/ 804643 h 874716"/>
                <a:gd name="connsiteX1" fmla="*/ 6857455 w 6857455"/>
                <a:gd name="connsiteY1" fmla="*/ 562246 h 874716"/>
                <a:gd name="connsiteX2" fmla="*/ 6829178 w 6857455"/>
                <a:gd name="connsiteY2" fmla="*/ 551284 h 874716"/>
                <a:gd name="connsiteX3" fmla="*/ 6766024 w 6857455"/>
                <a:gd name="connsiteY3" fmla="*/ 500372 h 874716"/>
                <a:gd name="connsiteX4" fmla="*/ 6734971 w 6857455"/>
                <a:gd name="connsiteY4" fmla="*/ 500944 h 874716"/>
                <a:gd name="connsiteX5" fmla="*/ 6683915 w 6857455"/>
                <a:gd name="connsiteY5" fmla="*/ 507040 h 874716"/>
                <a:gd name="connsiteX6" fmla="*/ 6628860 w 6857455"/>
                <a:gd name="connsiteY6" fmla="*/ 495418 h 874716"/>
                <a:gd name="connsiteX7" fmla="*/ 6588662 w 6857455"/>
                <a:gd name="connsiteY7" fmla="*/ 487227 h 874716"/>
                <a:gd name="connsiteX8" fmla="*/ 6476074 w 6857455"/>
                <a:gd name="connsiteY8" fmla="*/ 511230 h 874716"/>
                <a:gd name="connsiteX9" fmla="*/ 6382345 w 6857455"/>
                <a:gd name="connsiteY9" fmla="*/ 534853 h 874716"/>
                <a:gd name="connsiteX10" fmla="*/ 6369391 w 6857455"/>
                <a:gd name="connsiteY10" fmla="*/ 531615 h 874716"/>
                <a:gd name="connsiteX11" fmla="*/ 6244799 w 6857455"/>
                <a:gd name="connsiteY11" fmla="*/ 512182 h 874716"/>
                <a:gd name="connsiteX12" fmla="*/ 6190315 w 6857455"/>
                <a:gd name="connsiteY12" fmla="*/ 485703 h 874716"/>
                <a:gd name="connsiteX13" fmla="*/ 6115446 w 6857455"/>
                <a:gd name="connsiteY13" fmla="*/ 462270 h 874716"/>
                <a:gd name="connsiteX14" fmla="*/ 6032194 w 6857455"/>
                <a:gd name="connsiteY14" fmla="*/ 434266 h 874716"/>
                <a:gd name="connsiteX15" fmla="*/ 5971042 w 6857455"/>
                <a:gd name="connsiteY15" fmla="*/ 420738 h 874716"/>
                <a:gd name="connsiteX16" fmla="*/ 5880933 w 6857455"/>
                <a:gd name="connsiteY16" fmla="*/ 430646 h 874716"/>
                <a:gd name="connsiteX17" fmla="*/ 5862452 w 6857455"/>
                <a:gd name="connsiteY17" fmla="*/ 438648 h 874716"/>
                <a:gd name="connsiteX18" fmla="*/ 5685283 w 6857455"/>
                <a:gd name="connsiteY18" fmla="*/ 498658 h 874716"/>
                <a:gd name="connsiteX19" fmla="*/ 5567169 w 6857455"/>
                <a:gd name="connsiteY19" fmla="*/ 499420 h 874716"/>
                <a:gd name="connsiteX20" fmla="*/ 5527923 w 6857455"/>
                <a:gd name="connsiteY20" fmla="*/ 490466 h 874716"/>
                <a:gd name="connsiteX21" fmla="*/ 5456292 w 6857455"/>
                <a:gd name="connsiteY21" fmla="*/ 450650 h 874716"/>
                <a:gd name="connsiteX22" fmla="*/ 5424670 w 6857455"/>
                <a:gd name="connsiteY22" fmla="*/ 444934 h 874716"/>
                <a:gd name="connsiteX23" fmla="*/ 5368662 w 6857455"/>
                <a:gd name="connsiteY23" fmla="*/ 441124 h 874716"/>
                <a:gd name="connsiteX24" fmla="*/ 5247118 w 6857455"/>
                <a:gd name="connsiteY24" fmla="*/ 444934 h 874716"/>
                <a:gd name="connsiteX25" fmla="*/ 5088617 w 6857455"/>
                <a:gd name="connsiteY25" fmla="*/ 428742 h 874716"/>
                <a:gd name="connsiteX26" fmla="*/ 5025750 w 6857455"/>
                <a:gd name="connsiteY26" fmla="*/ 433694 h 874716"/>
                <a:gd name="connsiteX27" fmla="*/ 4957930 w 6857455"/>
                <a:gd name="connsiteY27" fmla="*/ 442268 h 874716"/>
                <a:gd name="connsiteX28" fmla="*/ 4938116 w 6857455"/>
                <a:gd name="connsiteY28" fmla="*/ 441886 h 874716"/>
                <a:gd name="connsiteX29" fmla="*/ 4833910 w 6857455"/>
                <a:gd name="connsiteY29" fmla="*/ 421693 h 874716"/>
                <a:gd name="connsiteX30" fmla="*/ 4810095 w 6857455"/>
                <a:gd name="connsiteY30" fmla="*/ 408167 h 874716"/>
                <a:gd name="connsiteX31" fmla="*/ 4747991 w 6857455"/>
                <a:gd name="connsiteY31" fmla="*/ 413691 h 874716"/>
                <a:gd name="connsiteX32" fmla="*/ 4692745 w 6857455"/>
                <a:gd name="connsiteY32" fmla="*/ 435790 h 874716"/>
                <a:gd name="connsiteX33" fmla="*/ 4375933 w 6857455"/>
                <a:gd name="connsiteY33" fmla="*/ 483417 h 874716"/>
                <a:gd name="connsiteX34" fmla="*/ 4185426 w 6857455"/>
                <a:gd name="connsiteY34" fmla="*/ 484179 h 874716"/>
                <a:gd name="connsiteX35" fmla="*/ 4052072 w 6857455"/>
                <a:gd name="connsiteY35" fmla="*/ 505134 h 874716"/>
                <a:gd name="connsiteX36" fmla="*/ 4029973 w 6857455"/>
                <a:gd name="connsiteY36" fmla="*/ 527233 h 874716"/>
                <a:gd name="connsiteX37" fmla="*/ 3948626 w 6857455"/>
                <a:gd name="connsiteY37" fmla="*/ 550666 h 874716"/>
                <a:gd name="connsiteX38" fmla="*/ 3871280 w 6857455"/>
                <a:gd name="connsiteY38" fmla="*/ 502275 h 874716"/>
                <a:gd name="connsiteX39" fmla="*/ 3774312 w 6857455"/>
                <a:gd name="connsiteY39" fmla="*/ 429122 h 874716"/>
                <a:gd name="connsiteX40" fmla="*/ 3721543 w 6857455"/>
                <a:gd name="connsiteY40" fmla="*/ 428552 h 874716"/>
                <a:gd name="connsiteX41" fmla="*/ 3612763 w 6857455"/>
                <a:gd name="connsiteY41" fmla="*/ 414263 h 874716"/>
                <a:gd name="connsiteX42" fmla="*/ 3537323 w 6857455"/>
                <a:gd name="connsiteY42" fmla="*/ 389878 h 874716"/>
                <a:gd name="connsiteX43" fmla="*/ 3431593 w 6857455"/>
                <a:gd name="connsiteY43" fmla="*/ 360921 h 874716"/>
                <a:gd name="connsiteX44" fmla="*/ 3392158 w 6857455"/>
                <a:gd name="connsiteY44" fmla="*/ 345681 h 874716"/>
                <a:gd name="connsiteX45" fmla="*/ 3297856 w 6857455"/>
                <a:gd name="connsiteY45" fmla="*/ 323010 h 874716"/>
                <a:gd name="connsiteX46" fmla="*/ 3219748 w 6857455"/>
                <a:gd name="connsiteY46" fmla="*/ 308151 h 874716"/>
                <a:gd name="connsiteX47" fmla="*/ 3156692 w 6857455"/>
                <a:gd name="connsiteY47" fmla="*/ 261668 h 874716"/>
                <a:gd name="connsiteX48" fmla="*/ 3136497 w 6857455"/>
                <a:gd name="connsiteY48" fmla="*/ 237663 h 874716"/>
                <a:gd name="connsiteX49" fmla="*/ 3119733 w 6857455"/>
                <a:gd name="connsiteY49" fmla="*/ 222233 h 874716"/>
                <a:gd name="connsiteX50" fmla="*/ 3045436 w 6857455"/>
                <a:gd name="connsiteY50" fmla="*/ 131742 h 874716"/>
                <a:gd name="connsiteX51" fmla="*/ 3037054 w 6857455"/>
                <a:gd name="connsiteY51" fmla="*/ 124121 h 874716"/>
                <a:gd name="connsiteX52" fmla="*/ 2936466 w 6857455"/>
                <a:gd name="connsiteY52" fmla="*/ 82400 h 874716"/>
                <a:gd name="connsiteX53" fmla="*/ 2901031 w 6857455"/>
                <a:gd name="connsiteY53" fmla="*/ 59731 h 874716"/>
                <a:gd name="connsiteX54" fmla="*/ 2828259 w 6857455"/>
                <a:gd name="connsiteY54" fmla="*/ 3149 h 874716"/>
                <a:gd name="connsiteX55" fmla="*/ 2799492 w 6857455"/>
                <a:gd name="connsiteY55" fmla="*/ 1245 h 874716"/>
                <a:gd name="connsiteX56" fmla="*/ 2693570 w 6857455"/>
                <a:gd name="connsiteY56" fmla="*/ 35154 h 874716"/>
                <a:gd name="connsiteX57" fmla="*/ 2639847 w 6857455"/>
                <a:gd name="connsiteY57" fmla="*/ 73448 h 874716"/>
                <a:gd name="connsiteX58" fmla="*/ 2621178 w 6857455"/>
                <a:gd name="connsiteY58" fmla="*/ 88688 h 874716"/>
                <a:gd name="connsiteX59" fmla="*/ 2489348 w 6857455"/>
                <a:gd name="connsiteY59" fmla="*/ 72304 h 874716"/>
                <a:gd name="connsiteX60" fmla="*/ 2452580 w 6857455"/>
                <a:gd name="connsiteY60" fmla="*/ 68683 h 874716"/>
                <a:gd name="connsiteX61" fmla="*/ 2326464 w 6857455"/>
                <a:gd name="connsiteY61" fmla="*/ 50395 h 874716"/>
                <a:gd name="connsiteX62" fmla="*/ 2300365 w 6857455"/>
                <a:gd name="connsiteY62" fmla="*/ 54777 h 874716"/>
                <a:gd name="connsiteX63" fmla="*/ 2130434 w 6857455"/>
                <a:gd name="connsiteY63" fmla="*/ 58397 h 874716"/>
                <a:gd name="connsiteX64" fmla="*/ 2118621 w 6857455"/>
                <a:gd name="connsiteY64" fmla="*/ 47919 h 874716"/>
                <a:gd name="connsiteX65" fmla="*/ 2057659 w 6857455"/>
                <a:gd name="connsiteY65" fmla="*/ 16866 h 874716"/>
                <a:gd name="connsiteX66" fmla="*/ 1976314 w 6857455"/>
                <a:gd name="connsiteY66" fmla="*/ 8865 h 874716"/>
                <a:gd name="connsiteX67" fmla="*/ 1961454 w 6857455"/>
                <a:gd name="connsiteY67" fmla="*/ 11724 h 874716"/>
                <a:gd name="connsiteX68" fmla="*/ 1906588 w 6857455"/>
                <a:gd name="connsiteY68" fmla="*/ 30964 h 874716"/>
                <a:gd name="connsiteX69" fmla="*/ 1783330 w 6857455"/>
                <a:gd name="connsiteY69" fmla="*/ 48871 h 874716"/>
                <a:gd name="connsiteX70" fmla="*/ 1759327 w 6857455"/>
                <a:gd name="connsiteY70" fmla="*/ 55349 h 874716"/>
                <a:gd name="connsiteX71" fmla="*/ 1716082 w 6857455"/>
                <a:gd name="connsiteY71" fmla="*/ 65445 h 874716"/>
                <a:gd name="connsiteX72" fmla="*/ 1598920 w 6857455"/>
                <a:gd name="connsiteY72" fmla="*/ 72114 h 874716"/>
                <a:gd name="connsiteX73" fmla="*/ 1542150 w 6857455"/>
                <a:gd name="connsiteY73" fmla="*/ 62207 h 874716"/>
                <a:gd name="connsiteX74" fmla="*/ 1516813 w 6857455"/>
                <a:gd name="connsiteY74" fmla="*/ 62779 h 874716"/>
                <a:gd name="connsiteX75" fmla="*/ 1432228 w 6857455"/>
                <a:gd name="connsiteY75" fmla="*/ 88116 h 874716"/>
                <a:gd name="connsiteX76" fmla="*/ 1224765 w 6857455"/>
                <a:gd name="connsiteY76" fmla="*/ 71924 h 874716"/>
                <a:gd name="connsiteX77" fmla="*/ 1159231 w 6857455"/>
                <a:gd name="connsiteY77" fmla="*/ 58207 h 874716"/>
                <a:gd name="connsiteX78" fmla="*/ 1124370 w 6857455"/>
                <a:gd name="connsiteY78" fmla="*/ 56301 h 874716"/>
                <a:gd name="connsiteX79" fmla="*/ 1075600 w 6857455"/>
                <a:gd name="connsiteY79" fmla="*/ 75542 h 874716"/>
                <a:gd name="connsiteX80" fmla="*/ 986633 w 6857455"/>
                <a:gd name="connsiteY80" fmla="*/ 79162 h 874716"/>
                <a:gd name="connsiteX81" fmla="*/ 861089 w 6857455"/>
                <a:gd name="connsiteY81" fmla="*/ 76304 h 874716"/>
                <a:gd name="connsiteX82" fmla="*/ 759168 w 6857455"/>
                <a:gd name="connsiteY82" fmla="*/ 104689 h 874716"/>
                <a:gd name="connsiteX83" fmla="*/ 723735 w 6857455"/>
                <a:gd name="connsiteY83" fmla="*/ 140696 h 874716"/>
                <a:gd name="connsiteX84" fmla="*/ 647532 w 6857455"/>
                <a:gd name="connsiteY84" fmla="*/ 147934 h 874716"/>
                <a:gd name="connsiteX85" fmla="*/ 552659 w 6857455"/>
                <a:gd name="connsiteY85" fmla="*/ 95926 h 874716"/>
                <a:gd name="connsiteX86" fmla="*/ 541800 w 6857455"/>
                <a:gd name="connsiteY86" fmla="*/ 97640 h 874716"/>
                <a:gd name="connsiteX87" fmla="*/ 375107 w 6857455"/>
                <a:gd name="connsiteY87" fmla="*/ 123169 h 874716"/>
                <a:gd name="connsiteX88" fmla="*/ 273567 w 6857455"/>
                <a:gd name="connsiteY88" fmla="*/ 145458 h 874716"/>
                <a:gd name="connsiteX89" fmla="*/ 264043 w 6857455"/>
                <a:gd name="connsiteY89" fmla="*/ 154792 h 874716"/>
                <a:gd name="connsiteX90" fmla="*/ 169360 w 6857455"/>
                <a:gd name="connsiteY90" fmla="*/ 177273 h 874716"/>
                <a:gd name="connsiteX91" fmla="*/ 89347 w 6857455"/>
                <a:gd name="connsiteY91" fmla="*/ 157460 h 874716"/>
                <a:gd name="connsiteX92" fmla="*/ 34291 w 6857455"/>
                <a:gd name="connsiteY92" fmla="*/ 145268 h 874716"/>
                <a:gd name="connsiteX93" fmla="*/ 0 w 6857455"/>
                <a:gd name="connsiteY93" fmla="*/ 142056 h 874716"/>
                <a:gd name="connsiteX94" fmla="*/ 0 w 6857455"/>
                <a:gd name="connsiteY94" fmla="*/ 849556 h 874716"/>
                <a:gd name="connsiteX95" fmla="*/ 60652 w 6857455"/>
                <a:gd name="connsiteY95" fmla="*/ 844783 h 874716"/>
                <a:gd name="connsiteX96" fmla="*/ 119068 w 6857455"/>
                <a:gd name="connsiteY96" fmla="*/ 827281 h 874716"/>
                <a:gd name="connsiteX97" fmla="*/ 171840 w 6857455"/>
                <a:gd name="connsiteY97" fmla="*/ 804420 h 874716"/>
                <a:gd name="connsiteX98" fmla="*/ 274329 w 6857455"/>
                <a:gd name="connsiteY98" fmla="*/ 794324 h 874716"/>
                <a:gd name="connsiteX99" fmla="*/ 306715 w 6857455"/>
                <a:gd name="connsiteY99" fmla="*/ 788798 h 874716"/>
                <a:gd name="connsiteX100" fmla="*/ 393967 w 6857455"/>
                <a:gd name="connsiteY100" fmla="*/ 765937 h 874716"/>
                <a:gd name="connsiteX101" fmla="*/ 493793 w 6857455"/>
                <a:gd name="connsiteY101" fmla="*/ 725549 h 874716"/>
                <a:gd name="connsiteX102" fmla="*/ 546373 w 6857455"/>
                <a:gd name="connsiteY102" fmla="*/ 740600 h 874716"/>
                <a:gd name="connsiteX103" fmla="*/ 730211 w 6857455"/>
                <a:gd name="connsiteY103" fmla="*/ 698116 h 874716"/>
                <a:gd name="connsiteX104" fmla="*/ 784889 w 6857455"/>
                <a:gd name="connsiteY104" fmla="*/ 676018 h 874716"/>
                <a:gd name="connsiteX105" fmla="*/ 800509 w 6857455"/>
                <a:gd name="connsiteY105" fmla="*/ 661349 h 874716"/>
                <a:gd name="connsiteX106" fmla="*/ 857661 w 6857455"/>
                <a:gd name="connsiteY106" fmla="*/ 626868 h 874716"/>
                <a:gd name="connsiteX107" fmla="*/ 949102 w 6857455"/>
                <a:gd name="connsiteY107" fmla="*/ 614676 h 874716"/>
                <a:gd name="connsiteX108" fmla="*/ 960342 w 6857455"/>
                <a:gd name="connsiteY108" fmla="*/ 607435 h 874716"/>
                <a:gd name="connsiteX109" fmla="*/ 977109 w 6857455"/>
                <a:gd name="connsiteY109" fmla="*/ 595815 h 874716"/>
                <a:gd name="connsiteX110" fmla="*/ 1071218 w 6857455"/>
                <a:gd name="connsiteY110" fmla="*/ 575240 h 874716"/>
                <a:gd name="connsiteX111" fmla="*/ 1091983 w 6857455"/>
                <a:gd name="connsiteY111" fmla="*/ 568764 h 874716"/>
                <a:gd name="connsiteX112" fmla="*/ 1109321 w 6857455"/>
                <a:gd name="connsiteY112" fmla="*/ 557904 h 874716"/>
                <a:gd name="connsiteX113" fmla="*/ 1162279 w 6857455"/>
                <a:gd name="connsiteY113" fmla="*/ 532949 h 874716"/>
                <a:gd name="connsiteX114" fmla="*/ 1206097 w 6857455"/>
                <a:gd name="connsiteY114" fmla="*/ 532187 h 874716"/>
                <a:gd name="connsiteX115" fmla="*/ 1266867 w 6857455"/>
                <a:gd name="connsiteY115" fmla="*/ 518088 h 874716"/>
                <a:gd name="connsiteX116" fmla="*/ 1380219 w 6857455"/>
                <a:gd name="connsiteY116" fmla="*/ 504182 h 874716"/>
                <a:gd name="connsiteX117" fmla="*/ 1403461 w 6857455"/>
                <a:gd name="connsiteY117" fmla="*/ 496180 h 874716"/>
                <a:gd name="connsiteX118" fmla="*/ 1544054 w 6857455"/>
                <a:gd name="connsiteY118" fmla="*/ 458268 h 874716"/>
                <a:gd name="connsiteX119" fmla="*/ 1656644 w 6857455"/>
                <a:gd name="connsiteY119" fmla="*/ 459032 h 874716"/>
                <a:gd name="connsiteX120" fmla="*/ 1665406 w 6857455"/>
                <a:gd name="connsiteY120" fmla="*/ 460747 h 874716"/>
                <a:gd name="connsiteX121" fmla="*/ 1708461 w 6857455"/>
                <a:gd name="connsiteY121" fmla="*/ 473318 h 874716"/>
                <a:gd name="connsiteX122" fmla="*/ 1775140 w 6857455"/>
                <a:gd name="connsiteY122" fmla="*/ 469891 h 874716"/>
                <a:gd name="connsiteX123" fmla="*/ 1821051 w 6857455"/>
                <a:gd name="connsiteY123" fmla="*/ 452554 h 874716"/>
                <a:gd name="connsiteX124" fmla="*/ 1878203 w 6857455"/>
                <a:gd name="connsiteY124" fmla="*/ 451792 h 874716"/>
                <a:gd name="connsiteX125" fmla="*/ 1943547 w 6857455"/>
                <a:gd name="connsiteY125" fmla="*/ 462651 h 874716"/>
                <a:gd name="connsiteX126" fmla="*/ 1972884 w 6857455"/>
                <a:gd name="connsiteY126" fmla="*/ 464937 h 874716"/>
                <a:gd name="connsiteX127" fmla="*/ 2053469 w 6857455"/>
                <a:gd name="connsiteY127" fmla="*/ 487417 h 874716"/>
                <a:gd name="connsiteX128" fmla="*/ 2101477 w 6857455"/>
                <a:gd name="connsiteY128" fmla="*/ 481893 h 874716"/>
                <a:gd name="connsiteX129" fmla="*/ 2148722 w 6857455"/>
                <a:gd name="connsiteY129" fmla="*/ 467033 h 874716"/>
                <a:gd name="connsiteX130" fmla="*/ 2179011 w 6857455"/>
                <a:gd name="connsiteY130" fmla="*/ 452744 h 874716"/>
                <a:gd name="connsiteX131" fmla="*/ 2240165 w 6857455"/>
                <a:gd name="connsiteY131" fmla="*/ 442648 h 874716"/>
                <a:gd name="connsiteX132" fmla="*/ 2251404 w 6857455"/>
                <a:gd name="connsiteY132" fmla="*/ 444172 h 874716"/>
                <a:gd name="connsiteX133" fmla="*/ 2433912 w 6857455"/>
                <a:gd name="connsiteY133" fmla="*/ 456746 h 874716"/>
                <a:gd name="connsiteX134" fmla="*/ 2506302 w 6857455"/>
                <a:gd name="connsiteY134" fmla="*/ 476939 h 874716"/>
                <a:gd name="connsiteX135" fmla="*/ 2521735 w 6857455"/>
                <a:gd name="connsiteY135" fmla="*/ 479415 h 874716"/>
                <a:gd name="connsiteX136" fmla="*/ 2675854 w 6857455"/>
                <a:gd name="connsiteY136" fmla="*/ 502086 h 874716"/>
                <a:gd name="connsiteX137" fmla="*/ 2692998 w 6857455"/>
                <a:gd name="connsiteY137" fmla="*/ 503038 h 874716"/>
                <a:gd name="connsiteX138" fmla="*/ 2740816 w 6857455"/>
                <a:gd name="connsiteY138" fmla="*/ 499037 h 874716"/>
                <a:gd name="connsiteX139" fmla="*/ 2853596 w 6857455"/>
                <a:gd name="connsiteY139" fmla="*/ 540187 h 874716"/>
                <a:gd name="connsiteX140" fmla="*/ 2966565 w 6857455"/>
                <a:gd name="connsiteY140" fmla="*/ 554286 h 874716"/>
                <a:gd name="connsiteX141" fmla="*/ 3028671 w 6857455"/>
                <a:gd name="connsiteY141" fmla="*/ 554094 h 874716"/>
                <a:gd name="connsiteX142" fmla="*/ 3073059 w 6857455"/>
                <a:gd name="connsiteY142" fmla="*/ 564192 h 874716"/>
                <a:gd name="connsiteX143" fmla="*/ 3182219 w 6857455"/>
                <a:gd name="connsiteY143" fmla="*/ 594862 h 874716"/>
                <a:gd name="connsiteX144" fmla="*/ 3233656 w 6857455"/>
                <a:gd name="connsiteY144" fmla="*/ 599625 h 874716"/>
                <a:gd name="connsiteX145" fmla="*/ 3288332 w 6857455"/>
                <a:gd name="connsiteY145" fmla="*/ 609914 h 874716"/>
                <a:gd name="connsiteX146" fmla="*/ 3423591 w 6857455"/>
                <a:gd name="connsiteY146" fmla="*/ 656015 h 874716"/>
                <a:gd name="connsiteX147" fmla="*/ 3534084 w 6857455"/>
                <a:gd name="connsiteY147" fmla="*/ 653349 h 874716"/>
                <a:gd name="connsiteX148" fmla="*/ 3604571 w 6857455"/>
                <a:gd name="connsiteY148" fmla="*/ 653918 h 874716"/>
                <a:gd name="connsiteX149" fmla="*/ 3688586 w 6857455"/>
                <a:gd name="connsiteY149" fmla="*/ 669160 h 874716"/>
                <a:gd name="connsiteX150" fmla="*/ 3757358 w 6857455"/>
                <a:gd name="connsiteY150" fmla="*/ 691450 h 874716"/>
                <a:gd name="connsiteX151" fmla="*/ 3852421 w 6857455"/>
                <a:gd name="connsiteY151" fmla="*/ 709167 h 874716"/>
                <a:gd name="connsiteX152" fmla="*/ 3947104 w 6857455"/>
                <a:gd name="connsiteY152" fmla="*/ 743267 h 874716"/>
                <a:gd name="connsiteX153" fmla="*/ 4013208 w 6857455"/>
                <a:gd name="connsiteY153" fmla="*/ 769367 h 874716"/>
                <a:gd name="connsiteX154" fmla="*/ 4105222 w 6857455"/>
                <a:gd name="connsiteY154" fmla="*/ 792418 h 874716"/>
                <a:gd name="connsiteX155" fmla="*/ 4246006 w 6857455"/>
                <a:gd name="connsiteY155" fmla="*/ 808610 h 874716"/>
                <a:gd name="connsiteX156" fmla="*/ 4310779 w 6857455"/>
                <a:gd name="connsiteY156" fmla="*/ 810326 h 874716"/>
                <a:gd name="connsiteX157" fmla="*/ 4413272 w 6857455"/>
                <a:gd name="connsiteY157" fmla="*/ 848235 h 874716"/>
                <a:gd name="connsiteX158" fmla="*/ 4457087 w 6857455"/>
                <a:gd name="connsiteY158" fmla="*/ 866524 h 874716"/>
                <a:gd name="connsiteX159" fmla="*/ 4496523 w 6857455"/>
                <a:gd name="connsiteY159" fmla="*/ 851284 h 874716"/>
                <a:gd name="connsiteX160" fmla="*/ 4522050 w 6857455"/>
                <a:gd name="connsiteY160" fmla="*/ 833757 h 874716"/>
                <a:gd name="connsiteX161" fmla="*/ 4602824 w 6857455"/>
                <a:gd name="connsiteY161" fmla="*/ 848618 h 874716"/>
                <a:gd name="connsiteX162" fmla="*/ 4688553 w 6857455"/>
                <a:gd name="connsiteY162" fmla="*/ 864238 h 874716"/>
                <a:gd name="connsiteX163" fmla="*/ 4749895 w 6857455"/>
                <a:gd name="connsiteY163" fmla="*/ 874716 h 874716"/>
                <a:gd name="connsiteX164" fmla="*/ 4826480 w 6857455"/>
                <a:gd name="connsiteY164" fmla="*/ 866334 h 874716"/>
                <a:gd name="connsiteX165" fmla="*/ 4886870 w 6857455"/>
                <a:gd name="connsiteY165" fmla="*/ 862906 h 874716"/>
                <a:gd name="connsiteX166" fmla="*/ 4935639 w 6857455"/>
                <a:gd name="connsiteY166" fmla="*/ 853190 h 874716"/>
                <a:gd name="connsiteX167" fmla="*/ 4952784 w 6857455"/>
                <a:gd name="connsiteY167" fmla="*/ 847473 h 874716"/>
                <a:gd name="connsiteX168" fmla="*/ 5088617 w 6857455"/>
                <a:gd name="connsiteY168" fmla="*/ 802896 h 874716"/>
                <a:gd name="connsiteX169" fmla="*/ 5233781 w 6857455"/>
                <a:gd name="connsiteY169" fmla="*/ 767271 h 874716"/>
                <a:gd name="connsiteX170" fmla="*/ 5327893 w 6857455"/>
                <a:gd name="connsiteY170" fmla="*/ 789752 h 874716"/>
                <a:gd name="connsiteX171" fmla="*/ 5362946 w 6857455"/>
                <a:gd name="connsiteY171" fmla="*/ 789370 h 874716"/>
                <a:gd name="connsiteX172" fmla="*/ 5524115 w 6857455"/>
                <a:gd name="connsiteY172" fmla="*/ 794514 h 874716"/>
                <a:gd name="connsiteX173" fmla="*/ 5552500 w 6857455"/>
                <a:gd name="connsiteY173" fmla="*/ 800038 h 874716"/>
                <a:gd name="connsiteX174" fmla="*/ 5705857 w 6857455"/>
                <a:gd name="connsiteY174" fmla="*/ 777367 h 874716"/>
                <a:gd name="connsiteX175" fmla="*/ 5761485 w 6857455"/>
                <a:gd name="connsiteY175" fmla="*/ 773557 h 874716"/>
                <a:gd name="connsiteX176" fmla="*/ 5812731 w 6857455"/>
                <a:gd name="connsiteY176" fmla="*/ 767271 h 874716"/>
                <a:gd name="connsiteX177" fmla="*/ 5884361 w 6857455"/>
                <a:gd name="connsiteY177" fmla="*/ 765747 h 874716"/>
                <a:gd name="connsiteX178" fmla="*/ 5958660 w 6857455"/>
                <a:gd name="connsiteY178" fmla="*/ 768605 h 874716"/>
                <a:gd name="connsiteX179" fmla="*/ 6041528 w 6857455"/>
                <a:gd name="connsiteY179" fmla="*/ 768033 h 874716"/>
                <a:gd name="connsiteX180" fmla="*/ 6074297 w 6857455"/>
                <a:gd name="connsiteY180" fmla="*/ 763081 h 874716"/>
                <a:gd name="connsiteX181" fmla="*/ 6162880 w 6857455"/>
                <a:gd name="connsiteY181" fmla="*/ 766509 h 874716"/>
                <a:gd name="connsiteX182" fmla="*/ 6209364 w 6857455"/>
                <a:gd name="connsiteY182" fmla="*/ 760795 h 874716"/>
                <a:gd name="connsiteX183" fmla="*/ 6285948 w 6857455"/>
                <a:gd name="connsiteY183" fmla="*/ 759651 h 874716"/>
                <a:gd name="connsiteX184" fmla="*/ 6310905 w 6857455"/>
                <a:gd name="connsiteY184" fmla="*/ 758316 h 874716"/>
                <a:gd name="connsiteX185" fmla="*/ 6333194 w 6857455"/>
                <a:gd name="connsiteY185" fmla="*/ 757554 h 874716"/>
                <a:gd name="connsiteX186" fmla="*/ 6409586 w 6857455"/>
                <a:gd name="connsiteY186" fmla="*/ 773177 h 874716"/>
                <a:gd name="connsiteX187" fmla="*/ 6477407 w 6857455"/>
                <a:gd name="connsiteY187" fmla="*/ 774129 h 874716"/>
                <a:gd name="connsiteX188" fmla="*/ 6596283 w 6857455"/>
                <a:gd name="connsiteY188" fmla="*/ 786703 h 874716"/>
                <a:gd name="connsiteX189" fmla="*/ 6622573 w 6857455"/>
                <a:gd name="connsiteY189" fmla="*/ 782321 h 874716"/>
                <a:gd name="connsiteX190" fmla="*/ 6704872 w 6857455"/>
                <a:gd name="connsiteY190" fmla="*/ 780607 h 874716"/>
                <a:gd name="connsiteX191" fmla="*/ 6751738 w 6857455"/>
                <a:gd name="connsiteY191" fmla="*/ 779273 h 874716"/>
                <a:gd name="connsiteX192" fmla="*/ 6809650 w 6857455"/>
                <a:gd name="connsiteY192" fmla="*/ 788417 h 874716"/>
                <a:gd name="connsiteX193" fmla="*/ 6832976 w 6857455"/>
                <a:gd name="connsiteY193" fmla="*/ 800428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6857455" h="874716">
                  <a:moveTo>
                    <a:pt x="6857455" y="804643"/>
                  </a:moveTo>
                  <a:lnTo>
                    <a:pt x="6857455" y="562246"/>
                  </a:lnTo>
                  <a:lnTo>
                    <a:pt x="6829178" y="551284"/>
                  </a:lnTo>
                  <a:cubicBezTo>
                    <a:pt x="6805745" y="539044"/>
                    <a:pt x="6784885" y="521708"/>
                    <a:pt x="6766024" y="500372"/>
                  </a:cubicBezTo>
                  <a:cubicBezTo>
                    <a:pt x="6755166" y="488179"/>
                    <a:pt x="6746784" y="486845"/>
                    <a:pt x="6734971" y="500944"/>
                  </a:cubicBezTo>
                  <a:cubicBezTo>
                    <a:pt x="6721257" y="517326"/>
                    <a:pt x="6701634" y="510850"/>
                    <a:pt x="6683915" y="507040"/>
                  </a:cubicBezTo>
                  <a:cubicBezTo>
                    <a:pt x="6665629" y="503230"/>
                    <a:pt x="6647148" y="499228"/>
                    <a:pt x="6628860" y="495418"/>
                  </a:cubicBezTo>
                  <a:cubicBezTo>
                    <a:pt x="6615335" y="492752"/>
                    <a:pt x="6601999" y="490466"/>
                    <a:pt x="6588662" y="487227"/>
                  </a:cubicBezTo>
                  <a:cubicBezTo>
                    <a:pt x="6547133" y="477129"/>
                    <a:pt x="6509794" y="480177"/>
                    <a:pt x="6476074" y="511230"/>
                  </a:cubicBezTo>
                  <a:cubicBezTo>
                    <a:pt x="6450356" y="535043"/>
                    <a:pt x="6417399" y="542093"/>
                    <a:pt x="6382345" y="534853"/>
                  </a:cubicBezTo>
                  <a:cubicBezTo>
                    <a:pt x="6377963" y="533901"/>
                    <a:pt x="6372439" y="530091"/>
                    <a:pt x="6369391" y="531615"/>
                  </a:cubicBezTo>
                  <a:cubicBezTo>
                    <a:pt x="6323479" y="553904"/>
                    <a:pt x="6287092" y="514658"/>
                    <a:pt x="6244799" y="512182"/>
                  </a:cubicBezTo>
                  <a:cubicBezTo>
                    <a:pt x="6226130" y="511040"/>
                    <a:pt x="6207079" y="496942"/>
                    <a:pt x="6190315" y="485703"/>
                  </a:cubicBezTo>
                  <a:cubicBezTo>
                    <a:pt x="6167262" y="470271"/>
                    <a:pt x="6146687" y="455412"/>
                    <a:pt x="6115446" y="462270"/>
                  </a:cubicBezTo>
                  <a:cubicBezTo>
                    <a:pt x="6084203" y="469319"/>
                    <a:pt x="6055627" y="456364"/>
                    <a:pt x="6032194" y="434266"/>
                  </a:cubicBezTo>
                  <a:cubicBezTo>
                    <a:pt x="6014287" y="417501"/>
                    <a:pt x="5994665" y="415977"/>
                    <a:pt x="5971042" y="420738"/>
                  </a:cubicBezTo>
                  <a:cubicBezTo>
                    <a:pt x="5941513" y="426645"/>
                    <a:pt x="5910842" y="427027"/>
                    <a:pt x="5880933" y="430646"/>
                  </a:cubicBezTo>
                  <a:cubicBezTo>
                    <a:pt x="5874454" y="431408"/>
                    <a:pt x="5866265" y="434076"/>
                    <a:pt x="5862452" y="438648"/>
                  </a:cubicBezTo>
                  <a:cubicBezTo>
                    <a:pt x="5815779" y="495418"/>
                    <a:pt x="5750055" y="495990"/>
                    <a:pt x="5685283" y="498658"/>
                  </a:cubicBezTo>
                  <a:cubicBezTo>
                    <a:pt x="5646039" y="500372"/>
                    <a:pt x="5606604" y="500372"/>
                    <a:pt x="5567169" y="499420"/>
                  </a:cubicBezTo>
                  <a:cubicBezTo>
                    <a:pt x="5553832" y="499228"/>
                    <a:pt x="5539736" y="496180"/>
                    <a:pt x="5527923" y="490466"/>
                  </a:cubicBezTo>
                  <a:cubicBezTo>
                    <a:pt x="5503348" y="478463"/>
                    <a:pt x="5480680" y="462843"/>
                    <a:pt x="5456292" y="450650"/>
                  </a:cubicBezTo>
                  <a:cubicBezTo>
                    <a:pt x="5447151" y="445886"/>
                    <a:pt x="5435338" y="445696"/>
                    <a:pt x="5424670" y="444934"/>
                  </a:cubicBezTo>
                  <a:cubicBezTo>
                    <a:pt x="5405809" y="443410"/>
                    <a:pt x="5384854" y="447982"/>
                    <a:pt x="5368662" y="441124"/>
                  </a:cubicBezTo>
                  <a:cubicBezTo>
                    <a:pt x="5326559" y="423407"/>
                    <a:pt x="5287123" y="427407"/>
                    <a:pt x="5247118" y="444934"/>
                  </a:cubicBezTo>
                  <a:cubicBezTo>
                    <a:pt x="5191108" y="469509"/>
                    <a:pt x="5138148" y="467605"/>
                    <a:pt x="5088617" y="428742"/>
                  </a:cubicBezTo>
                  <a:cubicBezTo>
                    <a:pt x="5066328" y="411215"/>
                    <a:pt x="5044609" y="419596"/>
                    <a:pt x="5025750" y="433694"/>
                  </a:cubicBezTo>
                  <a:cubicBezTo>
                    <a:pt x="5004032" y="450078"/>
                    <a:pt x="4982885" y="454268"/>
                    <a:pt x="4957930" y="442268"/>
                  </a:cubicBezTo>
                  <a:cubicBezTo>
                    <a:pt x="4952404" y="439600"/>
                    <a:pt x="4944594" y="440933"/>
                    <a:pt x="4938116" y="441886"/>
                  </a:cubicBezTo>
                  <a:cubicBezTo>
                    <a:pt x="4901158" y="446648"/>
                    <a:pt x="4864009" y="454650"/>
                    <a:pt x="4833910" y="421693"/>
                  </a:cubicBezTo>
                  <a:cubicBezTo>
                    <a:pt x="4828004" y="415214"/>
                    <a:pt x="4818097" y="412549"/>
                    <a:pt x="4810095" y="408167"/>
                  </a:cubicBezTo>
                  <a:cubicBezTo>
                    <a:pt x="4776566" y="390258"/>
                    <a:pt x="4777900" y="391974"/>
                    <a:pt x="4747991" y="413691"/>
                  </a:cubicBezTo>
                  <a:cubicBezTo>
                    <a:pt x="4732369" y="425121"/>
                    <a:pt x="4710842" y="436742"/>
                    <a:pt x="4692745" y="435790"/>
                  </a:cubicBezTo>
                  <a:cubicBezTo>
                    <a:pt x="4583584" y="430075"/>
                    <a:pt x="4479758" y="457508"/>
                    <a:pt x="4375933" y="483417"/>
                  </a:cubicBezTo>
                  <a:cubicBezTo>
                    <a:pt x="4311923" y="499420"/>
                    <a:pt x="4249436" y="500372"/>
                    <a:pt x="4185426" y="484179"/>
                  </a:cubicBezTo>
                  <a:cubicBezTo>
                    <a:pt x="4139133" y="472367"/>
                    <a:pt x="4095315" y="491800"/>
                    <a:pt x="4052072" y="505134"/>
                  </a:cubicBezTo>
                  <a:cubicBezTo>
                    <a:pt x="4043117" y="507799"/>
                    <a:pt x="4034735" y="518278"/>
                    <a:pt x="4029973" y="527233"/>
                  </a:cubicBezTo>
                  <a:cubicBezTo>
                    <a:pt x="4012826" y="558858"/>
                    <a:pt x="3984441" y="563810"/>
                    <a:pt x="3948626" y="550666"/>
                  </a:cubicBezTo>
                  <a:cubicBezTo>
                    <a:pt x="3920241" y="540377"/>
                    <a:pt x="3894332" y="526661"/>
                    <a:pt x="3871280" y="502275"/>
                  </a:cubicBezTo>
                  <a:cubicBezTo>
                    <a:pt x="3844229" y="473701"/>
                    <a:pt x="3816224" y="441124"/>
                    <a:pt x="3774312" y="429122"/>
                  </a:cubicBezTo>
                  <a:cubicBezTo>
                    <a:pt x="3756214" y="423979"/>
                    <a:pt x="3740593" y="423217"/>
                    <a:pt x="3721543" y="428552"/>
                  </a:cubicBezTo>
                  <a:cubicBezTo>
                    <a:pt x="3684583" y="438837"/>
                    <a:pt x="3647436" y="446078"/>
                    <a:pt x="3612763" y="414263"/>
                  </a:cubicBezTo>
                  <a:cubicBezTo>
                    <a:pt x="3593712" y="396736"/>
                    <a:pt x="3567994" y="385496"/>
                    <a:pt x="3537323" y="389878"/>
                  </a:cubicBezTo>
                  <a:cubicBezTo>
                    <a:pt x="3499031" y="395402"/>
                    <a:pt x="3464168" y="381496"/>
                    <a:pt x="3431593" y="360921"/>
                  </a:cubicBezTo>
                  <a:cubicBezTo>
                    <a:pt x="3419971" y="353491"/>
                    <a:pt x="3405682" y="349301"/>
                    <a:pt x="3392158" y="345681"/>
                  </a:cubicBezTo>
                  <a:cubicBezTo>
                    <a:pt x="3360915" y="337298"/>
                    <a:pt x="3329480" y="329868"/>
                    <a:pt x="3297856" y="323010"/>
                  </a:cubicBezTo>
                  <a:cubicBezTo>
                    <a:pt x="3271948" y="317296"/>
                    <a:pt x="3245849" y="313104"/>
                    <a:pt x="3219748" y="308151"/>
                  </a:cubicBezTo>
                  <a:cubicBezTo>
                    <a:pt x="3191173" y="302817"/>
                    <a:pt x="3168502" y="290433"/>
                    <a:pt x="3156692" y="261668"/>
                  </a:cubicBezTo>
                  <a:cubicBezTo>
                    <a:pt x="3152882" y="252524"/>
                    <a:pt x="3143737" y="245283"/>
                    <a:pt x="3136497" y="237663"/>
                  </a:cubicBezTo>
                  <a:cubicBezTo>
                    <a:pt x="3131355" y="232139"/>
                    <a:pt x="3124495" y="227947"/>
                    <a:pt x="3119733" y="222233"/>
                  </a:cubicBezTo>
                  <a:cubicBezTo>
                    <a:pt x="3094776" y="192132"/>
                    <a:pt x="3070201" y="161843"/>
                    <a:pt x="3045436" y="131742"/>
                  </a:cubicBezTo>
                  <a:cubicBezTo>
                    <a:pt x="3042958" y="128884"/>
                    <a:pt x="3040292" y="125455"/>
                    <a:pt x="3037054" y="124121"/>
                  </a:cubicBezTo>
                  <a:cubicBezTo>
                    <a:pt x="3003525" y="110215"/>
                    <a:pt x="2969614" y="97070"/>
                    <a:pt x="2936466" y="82400"/>
                  </a:cubicBezTo>
                  <a:cubicBezTo>
                    <a:pt x="2923702" y="76686"/>
                    <a:pt x="2910558" y="69637"/>
                    <a:pt x="2901031" y="59731"/>
                  </a:cubicBezTo>
                  <a:cubicBezTo>
                    <a:pt x="2879314" y="37250"/>
                    <a:pt x="2859502" y="12866"/>
                    <a:pt x="2828259" y="3149"/>
                  </a:cubicBezTo>
                  <a:cubicBezTo>
                    <a:pt x="2819114" y="293"/>
                    <a:pt x="2808256" y="-1231"/>
                    <a:pt x="2799492" y="1245"/>
                  </a:cubicBezTo>
                  <a:cubicBezTo>
                    <a:pt x="2763867" y="11532"/>
                    <a:pt x="2729005" y="24296"/>
                    <a:pt x="2693570" y="35154"/>
                  </a:cubicBezTo>
                  <a:cubicBezTo>
                    <a:pt x="2671092" y="41823"/>
                    <a:pt x="2650707" y="49825"/>
                    <a:pt x="2639847" y="73448"/>
                  </a:cubicBezTo>
                  <a:cubicBezTo>
                    <a:pt x="2636801" y="80114"/>
                    <a:pt x="2628226" y="87354"/>
                    <a:pt x="2621178" y="88688"/>
                  </a:cubicBezTo>
                  <a:cubicBezTo>
                    <a:pt x="2575839" y="97260"/>
                    <a:pt x="2531069" y="101451"/>
                    <a:pt x="2489348" y="72304"/>
                  </a:cubicBezTo>
                  <a:cubicBezTo>
                    <a:pt x="2480585" y="66017"/>
                    <a:pt x="2464201" y="66017"/>
                    <a:pt x="2452580" y="68683"/>
                  </a:cubicBezTo>
                  <a:cubicBezTo>
                    <a:pt x="2407811" y="78590"/>
                    <a:pt x="2365328" y="82020"/>
                    <a:pt x="2326464" y="50395"/>
                  </a:cubicBezTo>
                  <a:cubicBezTo>
                    <a:pt x="2321892" y="46585"/>
                    <a:pt x="2307224" y="50015"/>
                    <a:pt x="2300365" y="54777"/>
                  </a:cubicBezTo>
                  <a:cubicBezTo>
                    <a:pt x="2234259" y="101261"/>
                    <a:pt x="2198064" y="102405"/>
                    <a:pt x="2130434" y="58397"/>
                  </a:cubicBezTo>
                  <a:cubicBezTo>
                    <a:pt x="2126052" y="55539"/>
                    <a:pt x="2120337" y="52301"/>
                    <a:pt x="2118621" y="47919"/>
                  </a:cubicBezTo>
                  <a:cubicBezTo>
                    <a:pt x="2107001" y="19914"/>
                    <a:pt x="2082236" y="19152"/>
                    <a:pt x="2057659" y="16866"/>
                  </a:cubicBezTo>
                  <a:cubicBezTo>
                    <a:pt x="2030608" y="14390"/>
                    <a:pt x="2003555" y="11152"/>
                    <a:pt x="1976314" y="8865"/>
                  </a:cubicBezTo>
                  <a:cubicBezTo>
                    <a:pt x="1971550" y="8483"/>
                    <a:pt x="1966216" y="10007"/>
                    <a:pt x="1961454" y="11724"/>
                  </a:cubicBezTo>
                  <a:cubicBezTo>
                    <a:pt x="1943165" y="18010"/>
                    <a:pt x="1925449" y="27154"/>
                    <a:pt x="1906588" y="30964"/>
                  </a:cubicBezTo>
                  <a:cubicBezTo>
                    <a:pt x="1865821" y="39156"/>
                    <a:pt x="1826385" y="55539"/>
                    <a:pt x="1783330" y="48871"/>
                  </a:cubicBezTo>
                  <a:cubicBezTo>
                    <a:pt x="1775902" y="47729"/>
                    <a:pt x="1767327" y="53253"/>
                    <a:pt x="1759327" y="55349"/>
                  </a:cubicBezTo>
                  <a:cubicBezTo>
                    <a:pt x="1744849" y="58969"/>
                    <a:pt x="1730750" y="64111"/>
                    <a:pt x="1716082" y="65445"/>
                  </a:cubicBezTo>
                  <a:cubicBezTo>
                    <a:pt x="1677218" y="68875"/>
                    <a:pt x="1637975" y="71924"/>
                    <a:pt x="1598920" y="72114"/>
                  </a:cubicBezTo>
                  <a:cubicBezTo>
                    <a:pt x="1580061" y="72304"/>
                    <a:pt x="1561201" y="65065"/>
                    <a:pt x="1542150" y="62207"/>
                  </a:cubicBezTo>
                  <a:cubicBezTo>
                    <a:pt x="1533578" y="60873"/>
                    <a:pt x="1519669" y="58587"/>
                    <a:pt x="1516813" y="62779"/>
                  </a:cubicBezTo>
                  <a:cubicBezTo>
                    <a:pt x="1494714" y="94592"/>
                    <a:pt x="1463661" y="88496"/>
                    <a:pt x="1432228" y="88116"/>
                  </a:cubicBezTo>
                  <a:cubicBezTo>
                    <a:pt x="1362884" y="87354"/>
                    <a:pt x="1295826" y="60493"/>
                    <a:pt x="1224765" y="71924"/>
                  </a:cubicBezTo>
                  <a:cubicBezTo>
                    <a:pt x="1204191" y="75162"/>
                    <a:pt x="1181330" y="62397"/>
                    <a:pt x="1159231" y="58207"/>
                  </a:cubicBezTo>
                  <a:cubicBezTo>
                    <a:pt x="1147801" y="56111"/>
                    <a:pt x="1135228" y="53633"/>
                    <a:pt x="1124370" y="56301"/>
                  </a:cubicBezTo>
                  <a:cubicBezTo>
                    <a:pt x="1107605" y="60493"/>
                    <a:pt x="1091411" y="68113"/>
                    <a:pt x="1075600" y="75542"/>
                  </a:cubicBezTo>
                  <a:cubicBezTo>
                    <a:pt x="1046261" y="89258"/>
                    <a:pt x="1016162" y="89258"/>
                    <a:pt x="986633" y="79162"/>
                  </a:cubicBezTo>
                  <a:cubicBezTo>
                    <a:pt x="944722" y="64873"/>
                    <a:pt x="903193" y="64873"/>
                    <a:pt x="861089" y="76304"/>
                  </a:cubicBezTo>
                  <a:cubicBezTo>
                    <a:pt x="826990" y="85638"/>
                    <a:pt x="791935" y="92116"/>
                    <a:pt x="759168" y="104689"/>
                  </a:cubicBezTo>
                  <a:cubicBezTo>
                    <a:pt x="744689" y="110215"/>
                    <a:pt x="732497" y="126597"/>
                    <a:pt x="723735" y="140696"/>
                  </a:cubicBezTo>
                  <a:cubicBezTo>
                    <a:pt x="706018" y="169271"/>
                    <a:pt x="674013" y="169081"/>
                    <a:pt x="647532" y="147934"/>
                  </a:cubicBezTo>
                  <a:cubicBezTo>
                    <a:pt x="619717" y="125645"/>
                    <a:pt x="584664" y="112501"/>
                    <a:pt x="552659" y="95926"/>
                  </a:cubicBezTo>
                  <a:cubicBezTo>
                    <a:pt x="549993" y="94592"/>
                    <a:pt x="545039" y="96116"/>
                    <a:pt x="541800" y="97640"/>
                  </a:cubicBezTo>
                  <a:cubicBezTo>
                    <a:pt x="488649" y="122407"/>
                    <a:pt x="433593" y="126979"/>
                    <a:pt x="375107" y="123169"/>
                  </a:cubicBezTo>
                  <a:cubicBezTo>
                    <a:pt x="341960" y="121073"/>
                    <a:pt x="307289" y="137076"/>
                    <a:pt x="273567" y="145458"/>
                  </a:cubicBezTo>
                  <a:cubicBezTo>
                    <a:pt x="269757" y="146410"/>
                    <a:pt x="266519" y="151174"/>
                    <a:pt x="264043" y="154792"/>
                  </a:cubicBezTo>
                  <a:cubicBezTo>
                    <a:pt x="240228" y="190800"/>
                    <a:pt x="208223" y="200706"/>
                    <a:pt x="169360" y="177273"/>
                  </a:cubicBezTo>
                  <a:cubicBezTo>
                    <a:pt x="143643" y="161651"/>
                    <a:pt x="118114" y="158032"/>
                    <a:pt x="89347" y="157460"/>
                  </a:cubicBezTo>
                  <a:cubicBezTo>
                    <a:pt x="71059" y="157078"/>
                    <a:pt x="52962" y="147934"/>
                    <a:pt x="34291" y="145268"/>
                  </a:cubicBezTo>
                  <a:lnTo>
                    <a:pt x="0" y="142056"/>
                  </a:lnTo>
                  <a:lnTo>
                    <a:pt x="0" y="849556"/>
                  </a:lnTo>
                  <a:lnTo>
                    <a:pt x="60652" y="844783"/>
                  </a:lnTo>
                  <a:cubicBezTo>
                    <a:pt x="80251" y="839473"/>
                    <a:pt x="99446" y="832043"/>
                    <a:pt x="119068" y="827281"/>
                  </a:cubicBezTo>
                  <a:cubicBezTo>
                    <a:pt x="137355" y="822899"/>
                    <a:pt x="154501" y="812802"/>
                    <a:pt x="171840" y="804420"/>
                  </a:cubicBezTo>
                  <a:cubicBezTo>
                    <a:pt x="204985" y="788417"/>
                    <a:pt x="240420" y="798514"/>
                    <a:pt x="274329" y="794324"/>
                  </a:cubicBezTo>
                  <a:cubicBezTo>
                    <a:pt x="285188" y="792990"/>
                    <a:pt x="296046" y="791466"/>
                    <a:pt x="306715" y="788798"/>
                  </a:cubicBezTo>
                  <a:cubicBezTo>
                    <a:pt x="335864" y="781749"/>
                    <a:pt x="365583" y="775653"/>
                    <a:pt x="393967" y="765937"/>
                  </a:cubicBezTo>
                  <a:cubicBezTo>
                    <a:pt x="426165" y="755078"/>
                    <a:pt x="457028" y="740600"/>
                    <a:pt x="493793" y="725549"/>
                  </a:cubicBezTo>
                  <a:cubicBezTo>
                    <a:pt x="506557" y="729360"/>
                    <a:pt x="526180" y="739648"/>
                    <a:pt x="546373" y="740600"/>
                  </a:cubicBezTo>
                  <a:cubicBezTo>
                    <a:pt x="611337" y="743838"/>
                    <a:pt x="672107" y="726121"/>
                    <a:pt x="730211" y="698116"/>
                  </a:cubicBezTo>
                  <a:cubicBezTo>
                    <a:pt x="747927" y="689734"/>
                    <a:pt x="766980" y="684210"/>
                    <a:pt x="784889" y="676018"/>
                  </a:cubicBezTo>
                  <a:cubicBezTo>
                    <a:pt x="791173" y="673161"/>
                    <a:pt x="799365" y="667065"/>
                    <a:pt x="800509" y="661349"/>
                  </a:cubicBezTo>
                  <a:cubicBezTo>
                    <a:pt x="807175" y="628201"/>
                    <a:pt x="831942" y="628772"/>
                    <a:pt x="857661" y="626868"/>
                  </a:cubicBezTo>
                  <a:cubicBezTo>
                    <a:pt x="888332" y="624582"/>
                    <a:pt x="918621" y="619248"/>
                    <a:pt x="949102" y="614676"/>
                  </a:cubicBezTo>
                  <a:cubicBezTo>
                    <a:pt x="953104" y="614104"/>
                    <a:pt x="956722" y="610104"/>
                    <a:pt x="960342" y="607435"/>
                  </a:cubicBezTo>
                  <a:cubicBezTo>
                    <a:pt x="965867" y="603435"/>
                    <a:pt x="971011" y="597339"/>
                    <a:pt x="977109" y="595815"/>
                  </a:cubicBezTo>
                  <a:cubicBezTo>
                    <a:pt x="1008350" y="588385"/>
                    <a:pt x="1039783" y="582099"/>
                    <a:pt x="1071218" y="575240"/>
                  </a:cubicBezTo>
                  <a:cubicBezTo>
                    <a:pt x="1078266" y="573716"/>
                    <a:pt x="1085505" y="571812"/>
                    <a:pt x="1091983" y="568764"/>
                  </a:cubicBezTo>
                  <a:cubicBezTo>
                    <a:pt x="1098079" y="565906"/>
                    <a:pt x="1103223" y="560952"/>
                    <a:pt x="1109321" y="557904"/>
                  </a:cubicBezTo>
                  <a:cubicBezTo>
                    <a:pt x="1125892" y="549714"/>
                    <a:pt x="1142851" y="542093"/>
                    <a:pt x="1162279" y="532949"/>
                  </a:cubicBezTo>
                  <a:cubicBezTo>
                    <a:pt x="1173138" y="550094"/>
                    <a:pt x="1187810" y="540377"/>
                    <a:pt x="1206097" y="532187"/>
                  </a:cubicBezTo>
                  <a:cubicBezTo>
                    <a:pt x="1224765" y="523805"/>
                    <a:pt x="1246292" y="521137"/>
                    <a:pt x="1266867" y="518088"/>
                  </a:cubicBezTo>
                  <a:cubicBezTo>
                    <a:pt x="1304588" y="512564"/>
                    <a:pt x="1342499" y="509134"/>
                    <a:pt x="1380219" y="504182"/>
                  </a:cubicBezTo>
                  <a:cubicBezTo>
                    <a:pt x="1388221" y="503038"/>
                    <a:pt x="1397365" y="500944"/>
                    <a:pt x="1403461" y="496180"/>
                  </a:cubicBezTo>
                  <a:cubicBezTo>
                    <a:pt x="1445181" y="464175"/>
                    <a:pt x="1495858" y="455222"/>
                    <a:pt x="1544054" y="458268"/>
                  </a:cubicBezTo>
                  <a:cubicBezTo>
                    <a:pt x="1581965" y="460557"/>
                    <a:pt x="1619114" y="462270"/>
                    <a:pt x="1656644" y="459032"/>
                  </a:cubicBezTo>
                  <a:cubicBezTo>
                    <a:pt x="1659502" y="458841"/>
                    <a:pt x="1663312" y="459223"/>
                    <a:pt x="1665406" y="460747"/>
                  </a:cubicBezTo>
                  <a:cubicBezTo>
                    <a:pt x="1678360" y="470843"/>
                    <a:pt x="1691887" y="471605"/>
                    <a:pt x="1708461" y="473318"/>
                  </a:cubicBezTo>
                  <a:cubicBezTo>
                    <a:pt x="1731894" y="475797"/>
                    <a:pt x="1753421" y="474081"/>
                    <a:pt x="1775140" y="469891"/>
                  </a:cubicBezTo>
                  <a:cubicBezTo>
                    <a:pt x="1790952" y="466843"/>
                    <a:pt x="1806953" y="460557"/>
                    <a:pt x="1821051" y="452554"/>
                  </a:cubicBezTo>
                  <a:cubicBezTo>
                    <a:pt x="1840672" y="441314"/>
                    <a:pt x="1859535" y="436934"/>
                    <a:pt x="1878203" y="451792"/>
                  </a:cubicBezTo>
                  <a:cubicBezTo>
                    <a:pt x="1898396" y="467605"/>
                    <a:pt x="1921257" y="462081"/>
                    <a:pt x="1943547" y="462651"/>
                  </a:cubicBezTo>
                  <a:cubicBezTo>
                    <a:pt x="1953262" y="462843"/>
                    <a:pt x="1963550" y="462461"/>
                    <a:pt x="1972884" y="464937"/>
                  </a:cubicBezTo>
                  <a:cubicBezTo>
                    <a:pt x="1999935" y="471987"/>
                    <a:pt x="2026036" y="482655"/>
                    <a:pt x="2053469" y="487417"/>
                  </a:cubicBezTo>
                  <a:cubicBezTo>
                    <a:pt x="2068710" y="490084"/>
                    <a:pt x="2085664" y="485321"/>
                    <a:pt x="2101477" y="481893"/>
                  </a:cubicBezTo>
                  <a:cubicBezTo>
                    <a:pt x="2117479" y="478273"/>
                    <a:pt x="2133290" y="472749"/>
                    <a:pt x="2148722" y="467033"/>
                  </a:cubicBezTo>
                  <a:cubicBezTo>
                    <a:pt x="2159199" y="463223"/>
                    <a:pt x="2170629" y="459603"/>
                    <a:pt x="2179011" y="452744"/>
                  </a:cubicBezTo>
                  <a:cubicBezTo>
                    <a:pt x="2198064" y="437124"/>
                    <a:pt x="2217685" y="434455"/>
                    <a:pt x="2240165" y="442648"/>
                  </a:cubicBezTo>
                  <a:cubicBezTo>
                    <a:pt x="2243593" y="443982"/>
                    <a:pt x="2247594" y="443982"/>
                    <a:pt x="2251404" y="444172"/>
                  </a:cubicBezTo>
                  <a:cubicBezTo>
                    <a:pt x="2312370" y="448172"/>
                    <a:pt x="2373330" y="450650"/>
                    <a:pt x="2433912" y="456746"/>
                  </a:cubicBezTo>
                  <a:cubicBezTo>
                    <a:pt x="2458485" y="459223"/>
                    <a:pt x="2482107" y="470081"/>
                    <a:pt x="2506302" y="476939"/>
                  </a:cubicBezTo>
                  <a:cubicBezTo>
                    <a:pt x="2511256" y="478273"/>
                    <a:pt x="2516783" y="480369"/>
                    <a:pt x="2521735" y="479415"/>
                  </a:cubicBezTo>
                  <a:cubicBezTo>
                    <a:pt x="2575647" y="469891"/>
                    <a:pt x="2626132" y="483797"/>
                    <a:pt x="2675854" y="502086"/>
                  </a:cubicBezTo>
                  <a:cubicBezTo>
                    <a:pt x="2680996" y="503992"/>
                    <a:pt x="2687282" y="503419"/>
                    <a:pt x="2692998" y="503038"/>
                  </a:cubicBezTo>
                  <a:cubicBezTo>
                    <a:pt x="2709003" y="501706"/>
                    <a:pt x="2726337" y="495038"/>
                    <a:pt x="2740816" y="499037"/>
                  </a:cubicBezTo>
                  <a:cubicBezTo>
                    <a:pt x="2779297" y="510088"/>
                    <a:pt x="2817398" y="523423"/>
                    <a:pt x="2853596" y="540187"/>
                  </a:cubicBezTo>
                  <a:cubicBezTo>
                    <a:pt x="2890365" y="557142"/>
                    <a:pt x="2924464" y="571430"/>
                    <a:pt x="2966565" y="554286"/>
                  </a:cubicBezTo>
                  <a:cubicBezTo>
                    <a:pt x="2984472" y="547045"/>
                    <a:pt x="3008095" y="552190"/>
                    <a:pt x="3028671" y="554094"/>
                  </a:cubicBezTo>
                  <a:cubicBezTo>
                    <a:pt x="3043720" y="555618"/>
                    <a:pt x="3058198" y="564192"/>
                    <a:pt x="3073059" y="564192"/>
                  </a:cubicBezTo>
                  <a:cubicBezTo>
                    <a:pt x="3112686" y="564192"/>
                    <a:pt x="3147927" y="574288"/>
                    <a:pt x="3182219" y="594862"/>
                  </a:cubicBezTo>
                  <a:cubicBezTo>
                    <a:pt x="3195557" y="602863"/>
                    <a:pt x="3216322" y="597529"/>
                    <a:pt x="3233656" y="599625"/>
                  </a:cubicBezTo>
                  <a:cubicBezTo>
                    <a:pt x="3251947" y="602101"/>
                    <a:pt x="3270804" y="604387"/>
                    <a:pt x="3288332" y="609914"/>
                  </a:cubicBezTo>
                  <a:cubicBezTo>
                    <a:pt x="3333672" y="624392"/>
                    <a:pt x="3378441" y="640774"/>
                    <a:pt x="3423591" y="656015"/>
                  </a:cubicBezTo>
                  <a:cubicBezTo>
                    <a:pt x="3460738" y="668590"/>
                    <a:pt x="3497317" y="658683"/>
                    <a:pt x="3534084" y="653349"/>
                  </a:cubicBezTo>
                  <a:cubicBezTo>
                    <a:pt x="3557137" y="649919"/>
                    <a:pt x="3578662" y="641727"/>
                    <a:pt x="3604571" y="653918"/>
                  </a:cubicBezTo>
                  <a:cubicBezTo>
                    <a:pt x="3629338" y="665541"/>
                    <a:pt x="3660771" y="662873"/>
                    <a:pt x="3688586" y="669160"/>
                  </a:cubicBezTo>
                  <a:cubicBezTo>
                    <a:pt x="3712020" y="674494"/>
                    <a:pt x="3734687" y="683068"/>
                    <a:pt x="3757358" y="691450"/>
                  </a:cubicBezTo>
                  <a:cubicBezTo>
                    <a:pt x="3788221" y="702881"/>
                    <a:pt x="3818700" y="714881"/>
                    <a:pt x="3852421" y="709167"/>
                  </a:cubicBezTo>
                  <a:cubicBezTo>
                    <a:pt x="3890714" y="702689"/>
                    <a:pt x="3917001" y="727073"/>
                    <a:pt x="3947104" y="743267"/>
                  </a:cubicBezTo>
                  <a:cubicBezTo>
                    <a:pt x="3967869" y="754316"/>
                    <a:pt x="3990538" y="762509"/>
                    <a:pt x="4013208" y="769367"/>
                  </a:cubicBezTo>
                  <a:cubicBezTo>
                    <a:pt x="4043497" y="778321"/>
                    <a:pt x="4074740" y="783655"/>
                    <a:pt x="4105222" y="792418"/>
                  </a:cubicBezTo>
                  <a:cubicBezTo>
                    <a:pt x="4151325" y="805561"/>
                    <a:pt x="4198001" y="815850"/>
                    <a:pt x="4246006" y="808610"/>
                  </a:cubicBezTo>
                  <a:cubicBezTo>
                    <a:pt x="4268105" y="805372"/>
                    <a:pt x="4288682" y="805561"/>
                    <a:pt x="4310779" y="810326"/>
                  </a:cubicBezTo>
                  <a:cubicBezTo>
                    <a:pt x="4346974" y="818136"/>
                    <a:pt x="4384123" y="819089"/>
                    <a:pt x="4413272" y="848235"/>
                  </a:cubicBezTo>
                  <a:cubicBezTo>
                    <a:pt x="4423558" y="858524"/>
                    <a:pt x="4442037" y="861190"/>
                    <a:pt x="4457087" y="866524"/>
                  </a:cubicBezTo>
                  <a:cubicBezTo>
                    <a:pt x="4474424" y="872812"/>
                    <a:pt x="4487186" y="869572"/>
                    <a:pt x="4496523" y="851284"/>
                  </a:cubicBezTo>
                  <a:cubicBezTo>
                    <a:pt x="4500713" y="843093"/>
                    <a:pt x="4512715" y="835091"/>
                    <a:pt x="4522050" y="833757"/>
                  </a:cubicBezTo>
                  <a:cubicBezTo>
                    <a:pt x="4550055" y="829757"/>
                    <a:pt x="4575773" y="835663"/>
                    <a:pt x="4602824" y="848618"/>
                  </a:cubicBezTo>
                  <a:cubicBezTo>
                    <a:pt x="4628161" y="860810"/>
                    <a:pt x="4659786" y="859476"/>
                    <a:pt x="4688553" y="864238"/>
                  </a:cubicBezTo>
                  <a:cubicBezTo>
                    <a:pt x="4708936" y="867668"/>
                    <a:pt x="4729321" y="874716"/>
                    <a:pt x="4749895" y="874716"/>
                  </a:cubicBezTo>
                  <a:cubicBezTo>
                    <a:pt x="4775424" y="874716"/>
                    <a:pt x="4800761" y="868620"/>
                    <a:pt x="4826480" y="866334"/>
                  </a:cubicBezTo>
                  <a:cubicBezTo>
                    <a:pt x="4846482" y="864430"/>
                    <a:pt x="4866867" y="865192"/>
                    <a:pt x="4886870" y="862906"/>
                  </a:cubicBezTo>
                  <a:cubicBezTo>
                    <a:pt x="4903254" y="861190"/>
                    <a:pt x="4919447" y="856810"/>
                    <a:pt x="4935639" y="853190"/>
                  </a:cubicBezTo>
                  <a:cubicBezTo>
                    <a:pt x="4941546" y="851856"/>
                    <a:pt x="4947452" y="846711"/>
                    <a:pt x="4952784" y="847473"/>
                  </a:cubicBezTo>
                  <a:cubicBezTo>
                    <a:pt x="5005745" y="855666"/>
                    <a:pt x="5043847" y="819089"/>
                    <a:pt x="5088617" y="802896"/>
                  </a:cubicBezTo>
                  <a:cubicBezTo>
                    <a:pt x="5135672" y="785749"/>
                    <a:pt x="5181204" y="759461"/>
                    <a:pt x="5233781" y="767271"/>
                  </a:cubicBezTo>
                  <a:cubicBezTo>
                    <a:pt x="5265596" y="772033"/>
                    <a:pt x="5296267" y="783083"/>
                    <a:pt x="5327893" y="789752"/>
                  </a:cubicBezTo>
                  <a:cubicBezTo>
                    <a:pt x="5339132" y="792038"/>
                    <a:pt x="5351705" y="791656"/>
                    <a:pt x="5362946" y="789370"/>
                  </a:cubicBezTo>
                  <a:cubicBezTo>
                    <a:pt x="5417240" y="778891"/>
                    <a:pt x="5470771" y="777367"/>
                    <a:pt x="5524115" y="794514"/>
                  </a:cubicBezTo>
                  <a:cubicBezTo>
                    <a:pt x="5533257" y="797372"/>
                    <a:pt x="5542974" y="800038"/>
                    <a:pt x="5552500" y="800038"/>
                  </a:cubicBezTo>
                  <a:cubicBezTo>
                    <a:pt x="5604697" y="800038"/>
                    <a:pt x="5655944" y="796038"/>
                    <a:pt x="5705857" y="777367"/>
                  </a:cubicBezTo>
                  <a:cubicBezTo>
                    <a:pt x="5722622" y="771080"/>
                    <a:pt x="5743006" y="775081"/>
                    <a:pt x="5761485" y="773557"/>
                  </a:cubicBezTo>
                  <a:cubicBezTo>
                    <a:pt x="5778629" y="772224"/>
                    <a:pt x="5796156" y="771653"/>
                    <a:pt x="5812731" y="767271"/>
                  </a:cubicBezTo>
                  <a:cubicBezTo>
                    <a:pt x="5836925" y="760795"/>
                    <a:pt x="5859404" y="760033"/>
                    <a:pt x="5884361" y="765747"/>
                  </a:cubicBezTo>
                  <a:cubicBezTo>
                    <a:pt x="5908174" y="771080"/>
                    <a:pt x="5933892" y="768415"/>
                    <a:pt x="5958660" y="768605"/>
                  </a:cubicBezTo>
                  <a:cubicBezTo>
                    <a:pt x="5986282" y="768795"/>
                    <a:pt x="6013906" y="768984"/>
                    <a:pt x="6041528" y="768033"/>
                  </a:cubicBezTo>
                  <a:cubicBezTo>
                    <a:pt x="6052579" y="767653"/>
                    <a:pt x="6065151" y="760033"/>
                    <a:pt x="6074297" y="763081"/>
                  </a:cubicBezTo>
                  <a:cubicBezTo>
                    <a:pt x="6103824" y="773366"/>
                    <a:pt x="6133353" y="760985"/>
                    <a:pt x="6162880" y="766509"/>
                  </a:cubicBezTo>
                  <a:cubicBezTo>
                    <a:pt x="6177360" y="769367"/>
                    <a:pt x="6193743" y="761557"/>
                    <a:pt x="6209364" y="760795"/>
                  </a:cubicBezTo>
                  <a:cubicBezTo>
                    <a:pt x="6234892" y="759461"/>
                    <a:pt x="6260419" y="760033"/>
                    <a:pt x="6285948" y="759651"/>
                  </a:cubicBezTo>
                  <a:cubicBezTo>
                    <a:pt x="6294330" y="759461"/>
                    <a:pt x="6302523" y="758699"/>
                    <a:pt x="6310905" y="758316"/>
                  </a:cubicBezTo>
                  <a:cubicBezTo>
                    <a:pt x="6318335" y="757936"/>
                    <a:pt x="6326145" y="756222"/>
                    <a:pt x="6333194" y="757554"/>
                  </a:cubicBezTo>
                  <a:cubicBezTo>
                    <a:pt x="6358723" y="762318"/>
                    <a:pt x="6383869" y="770129"/>
                    <a:pt x="6409586" y="773177"/>
                  </a:cubicBezTo>
                  <a:cubicBezTo>
                    <a:pt x="6431875" y="775843"/>
                    <a:pt x="6454928" y="772224"/>
                    <a:pt x="6477407" y="774129"/>
                  </a:cubicBezTo>
                  <a:cubicBezTo>
                    <a:pt x="6517032" y="777367"/>
                    <a:pt x="6556657" y="783083"/>
                    <a:pt x="6596283" y="786703"/>
                  </a:cubicBezTo>
                  <a:cubicBezTo>
                    <a:pt x="6604857" y="787465"/>
                    <a:pt x="6613809" y="782701"/>
                    <a:pt x="6622573" y="782321"/>
                  </a:cubicBezTo>
                  <a:cubicBezTo>
                    <a:pt x="6650006" y="781369"/>
                    <a:pt x="6677439" y="781177"/>
                    <a:pt x="6704872" y="780607"/>
                  </a:cubicBezTo>
                  <a:cubicBezTo>
                    <a:pt x="6720493" y="780415"/>
                    <a:pt x="6736305" y="780987"/>
                    <a:pt x="6751738" y="779273"/>
                  </a:cubicBezTo>
                  <a:cubicBezTo>
                    <a:pt x="6772120" y="776987"/>
                    <a:pt x="6790599" y="773557"/>
                    <a:pt x="6809650" y="788417"/>
                  </a:cubicBezTo>
                  <a:cubicBezTo>
                    <a:pt x="6816984" y="794180"/>
                    <a:pt x="6824819" y="797942"/>
                    <a:pt x="6832976" y="80042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381000" dist="152400" dir="10800000" algn="l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xmlns="" id="{44E103E5-C039-4EA4-843B-AD566B5C96C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5400000" flipH="1">
              <a:off x="2640988" y="2991914"/>
              <a:ext cx="6857455" cy="874716"/>
            </a:xfrm>
            <a:custGeom>
              <a:avLst/>
              <a:gdLst>
                <a:gd name="connsiteX0" fmla="*/ 6857455 w 6857455"/>
                <a:gd name="connsiteY0" fmla="*/ 804643 h 874716"/>
                <a:gd name="connsiteX1" fmla="*/ 6857455 w 6857455"/>
                <a:gd name="connsiteY1" fmla="*/ 562246 h 874716"/>
                <a:gd name="connsiteX2" fmla="*/ 6829178 w 6857455"/>
                <a:gd name="connsiteY2" fmla="*/ 551284 h 874716"/>
                <a:gd name="connsiteX3" fmla="*/ 6766024 w 6857455"/>
                <a:gd name="connsiteY3" fmla="*/ 500372 h 874716"/>
                <a:gd name="connsiteX4" fmla="*/ 6734971 w 6857455"/>
                <a:gd name="connsiteY4" fmla="*/ 500944 h 874716"/>
                <a:gd name="connsiteX5" fmla="*/ 6683915 w 6857455"/>
                <a:gd name="connsiteY5" fmla="*/ 507040 h 874716"/>
                <a:gd name="connsiteX6" fmla="*/ 6628860 w 6857455"/>
                <a:gd name="connsiteY6" fmla="*/ 495418 h 874716"/>
                <a:gd name="connsiteX7" fmla="*/ 6588662 w 6857455"/>
                <a:gd name="connsiteY7" fmla="*/ 487227 h 874716"/>
                <a:gd name="connsiteX8" fmla="*/ 6476074 w 6857455"/>
                <a:gd name="connsiteY8" fmla="*/ 511230 h 874716"/>
                <a:gd name="connsiteX9" fmla="*/ 6382345 w 6857455"/>
                <a:gd name="connsiteY9" fmla="*/ 534853 h 874716"/>
                <a:gd name="connsiteX10" fmla="*/ 6369391 w 6857455"/>
                <a:gd name="connsiteY10" fmla="*/ 531615 h 874716"/>
                <a:gd name="connsiteX11" fmla="*/ 6244799 w 6857455"/>
                <a:gd name="connsiteY11" fmla="*/ 512182 h 874716"/>
                <a:gd name="connsiteX12" fmla="*/ 6190315 w 6857455"/>
                <a:gd name="connsiteY12" fmla="*/ 485703 h 874716"/>
                <a:gd name="connsiteX13" fmla="*/ 6115446 w 6857455"/>
                <a:gd name="connsiteY13" fmla="*/ 462270 h 874716"/>
                <a:gd name="connsiteX14" fmla="*/ 6032194 w 6857455"/>
                <a:gd name="connsiteY14" fmla="*/ 434266 h 874716"/>
                <a:gd name="connsiteX15" fmla="*/ 5971042 w 6857455"/>
                <a:gd name="connsiteY15" fmla="*/ 420738 h 874716"/>
                <a:gd name="connsiteX16" fmla="*/ 5880933 w 6857455"/>
                <a:gd name="connsiteY16" fmla="*/ 430646 h 874716"/>
                <a:gd name="connsiteX17" fmla="*/ 5862452 w 6857455"/>
                <a:gd name="connsiteY17" fmla="*/ 438648 h 874716"/>
                <a:gd name="connsiteX18" fmla="*/ 5685283 w 6857455"/>
                <a:gd name="connsiteY18" fmla="*/ 498658 h 874716"/>
                <a:gd name="connsiteX19" fmla="*/ 5567169 w 6857455"/>
                <a:gd name="connsiteY19" fmla="*/ 499420 h 874716"/>
                <a:gd name="connsiteX20" fmla="*/ 5527923 w 6857455"/>
                <a:gd name="connsiteY20" fmla="*/ 490466 h 874716"/>
                <a:gd name="connsiteX21" fmla="*/ 5456292 w 6857455"/>
                <a:gd name="connsiteY21" fmla="*/ 450650 h 874716"/>
                <a:gd name="connsiteX22" fmla="*/ 5424670 w 6857455"/>
                <a:gd name="connsiteY22" fmla="*/ 444934 h 874716"/>
                <a:gd name="connsiteX23" fmla="*/ 5368662 w 6857455"/>
                <a:gd name="connsiteY23" fmla="*/ 441124 h 874716"/>
                <a:gd name="connsiteX24" fmla="*/ 5247118 w 6857455"/>
                <a:gd name="connsiteY24" fmla="*/ 444934 h 874716"/>
                <a:gd name="connsiteX25" fmla="*/ 5088617 w 6857455"/>
                <a:gd name="connsiteY25" fmla="*/ 428742 h 874716"/>
                <a:gd name="connsiteX26" fmla="*/ 5025750 w 6857455"/>
                <a:gd name="connsiteY26" fmla="*/ 433694 h 874716"/>
                <a:gd name="connsiteX27" fmla="*/ 4957930 w 6857455"/>
                <a:gd name="connsiteY27" fmla="*/ 442268 h 874716"/>
                <a:gd name="connsiteX28" fmla="*/ 4938116 w 6857455"/>
                <a:gd name="connsiteY28" fmla="*/ 441886 h 874716"/>
                <a:gd name="connsiteX29" fmla="*/ 4833910 w 6857455"/>
                <a:gd name="connsiteY29" fmla="*/ 421693 h 874716"/>
                <a:gd name="connsiteX30" fmla="*/ 4810095 w 6857455"/>
                <a:gd name="connsiteY30" fmla="*/ 408167 h 874716"/>
                <a:gd name="connsiteX31" fmla="*/ 4747991 w 6857455"/>
                <a:gd name="connsiteY31" fmla="*/ 413691 h 874716"/>
                <a:gd name="connsiteX32" fmla="*/ 4692745 w 6857455"/>
                <a:gd name="connsiteY32" fmla="*/ 435790 h 874716"/>
                <a:gd name="connsiteX33" fmla="*/ 4375933 w 6857455"/>
                <a:gd name="connsiteY33" fmla="*/ 483417 h 874716"/>
                <a:gd name="connsiteX34" fmla="*/ 4185426 w 6857455"/>
                <a:gd name="connsiteY34" fmla="*/ 484179 h 874716"/>
                <a:gd name="connsiteX35" fmla="*/ 4052072 w 6857455"/>
                <a:gd name="connsiteY35" fmla="*/ 505134 h 874716"/>
                <a:gd name="connsiteX36" fmla="*/ 4029973 w 6857455"/>
                <a:gd name="connsiteY36" fmla="*/ 527233 h 874716"/>
                <a:gd name="connsiteX37" fmla="*/ 3948626 w 6857455"/>
                <a:gd name="connsiteY37" fmla="*/ 550666 h 874716"/>
                <a:gd name="connsiteX38" fmla="*/ 3871280 w 6857455"/>
                <a:gd name="connsiteY38" fmla="*/ 502275 h 874716"/>
                <a:gd name="connsiteX39" fmla="*/ 3774312 w 6857455"/>
                <a:gd name="connsiteY39" fmla="*/ 429122 h 874716"/>
                <a:gd name="connsiteX40" fmla="*/ 3721543 w 6857455"/>
                <a:gd name="connsiteY40" fmla="*/ 428552 h 874716"/>
                <a:gd name="connsiteX41" fmla="*/ 3612763 w 6857455"/>
                <a:gd name="connsiteY41" fmla="*/ 414263 h 874716"/>
                <a:gd name="connsiteX42" fmla="*/ 3537323 w 6857455"/>
                <a:gd name="connsiteY42" fmla="*/ 389878 h 874716"/>
                <a:gd name="connsiteX43" fmla="*/ 3431593 w 6857455"/>
                <a:gd name="connsiteY43" fmla="*/ 360921 h 874716"/>
                <a:gd name="connsiteX44" fmla="*/ 3392158 w 6857455"/>
                <a:gd name="connsiteY44" fmla="*/ 345681 h 874716"/>
                <a:gd name="connsiteX45" fmla="*/ 3297856 w 6857455"/>
                <a:gd name="connsiteY45" fmla="*/ 323010 h 874716"/>
                <a:gd name="connsiteX46" fmla="*/ 3219748 w 6857455"/>
                <a:gd name="connsiteY46" fmla="*/ 308151 h 874716"/>
                <a:gd name="connsiteX47" fmla="*/ 3156692 w 6857455"/>
                <a:gd name="connsiteY47" fmla="*/ 261668 h 874716"/>
                <a:gd name="connsiteX48" fmla="*/ 3136497 w 6857455"/>
                <a:gd name="connsiteY48" fmla="*/ 237663 h 874716"/>
                <a:gd name="connsiteX49" fmla="*/ 3119733 w 6857455"/>
                <a:gd name="connsiteY49" fmla="*/ 222233 h 874716"/>
                <a:gd name="connsiteX50" fmla="*/ 3045436 w 6857455"/>
                <a:gd name="connsiteY50" fmla="*/ 131742 h 874716"/>
                <a:gd name="connsiteX51" fmla="*/ 3037054 w 6857455"/>
                <a:gd name="connsiteY51" fmla="*/ 124121 h 874716"/>
                <a:gd name="connsiteX52" fmla="*/ 2936466 w 6857455"/>
                <a:gd name="connsiteY52" fmla="*/ 82400 h 874716"/>
                <a:gd name="connsiteX53" fmla="*/ 2901031 w 6857455"/>
                <a:gd name="connsiteY53" fmla="*/ 59731 h 874716"/>
                <a:gd name="connsiteX54" fmla="*/ 2828259 w 6857455"/>
                <a:gd name="connsiteY54" fmla="*/ 3149 h 874716"/>
                <a:gd name="connsiteX55" fmla="*/ 2799492 w 6857455"/>
                <a:gd name="connsiteY55" fmla="*/ 1245 h 874716"/>
                <a:gd name="connsiteX56" fmla="*/ 2693570 w 6857455"/>
                <a:gd name="connsiteY56" fmla="*/ 35154 h 874716"/>
                <a:gd name="connsiteX57" fmla="*/ 2639847 w 6857455"/>
                <a:gd name="connsiteY57" fmla="*/ 73448 h 874716"/>
                <a:gd name="connsiteX58" fmla="*/ 2621178 w 6857455"/>
                <a:gd name="connsiteY58" fmla="*/ 88688 h 874716"/>
                <a:gd name="connsiteX59" fmla="*/ 2489348 w 6857455"/>
                <a:gd name="connsiteY59" fmla="*/ 72304 h 874716"/>
                <a:gd name="connsiteX60" fmla="*/ 2452580 w 6857455"/>
                <a:gd name="connsiteY60" fmla="*/ 68683 h 874716"/>
                <a:gd name="connsiteX61" fmla="*/ 2326464 w 6857455"/>
                <a:gd name="connsiteY61" fmla="*/ 50395 h 874716"/>
                <a:gd name="connsiteX62" fmla="*/ 2300365 w 6857455"/>
                <a:gd name="connsiteY62" fmla="*/ 54777 h 874716"/>
                <a:gd name="connsiteX63" fmla="*/ 2130434 w 6857455"/>
                <a:gd name="connsiteY63" fmla="*/ 58397 h 874716"/>
                <a:gd name="connsiteX64" fmla="*/ 2118621 w 6857455"/>
                <a:gd name="connsiteY64" fmla="*/ 47919 h 874716"/>
                <a:gd name="connsiteX65" fmla="*/ 2057659 w 6857455"/>
                <a:gd name="connsiteY65" fmla="*/ 16866 h 874716"/>
                <a:gd name="connsiteX66" fmla="*/ 1976314 w 6857455"/>
                <a:gd name="connsiteY66" fmla="*/ 8865 h 874716"/>
                <a:gd name="connsiteX67" fmla="*/ 1961454 w 6857455"/>
                <a:gd name="connsiteY67" fmla="*/ 11724 h 874716"/>
                <a:gd name="connsiteX68" fmla="*/ 1906588 w 6857455"/>
                <a:gd name="connsiteY68" fmla="*/ 30964 h 874716"/>
                <a:gd name="connsiteX69" fmla="*/ 1783330 w 6857455"/>
                <a:gd name="connsiteY69" fmla="*/ 48871 h 874716"/>
                <a:gd name="connsiteX70" fmla="*/ 1759327 w 6857455"/>
                <a:gd name="connsiteY70" fmla="*/ 55349 h 874716"/>
                <a:gd name="connsiteX71" fmla="*/ 1716082 w 6857455"/>
                <a:gd name="connsiteY71" fmla="*/ 65445 h 874716"/>
                <a:gd name="connsiteX72" fmla="*/ 1598920 w 6857455"/>
                <a:gd name="connsiteY72" fmla="*/ 72114 h 874716"/>
                <a:gd name="connsiteX73" fmla="*/ 1542150 w 6857455"/>
                <a:gd name="connsiteY73" fmla="*/ 62207 h 874716"/>
                <a:gd name="connsiteX74" fmla="*/ 1516813 w 6857455"/>
                <a:gd name="connsiteY74" fmla="*/ 62779 h 874716"/>
                <a:gd name="connsiteX75" fmla="*/ 1432228 w 6857455"/>
                <a:gd name="connsiteY75" fmla="*/ 88116 h 874716"/>
                <a:gd name="connsiteX76" fmla="*/ 1224765 w 6857455"/>
                <a:gd name="connsiteY76" fmla="*/ 71924 h 874716"/>
                <a:gd name="connsiteX77" fmla="*/ 1159231 w 6857455"/>
                <a:gd name="connsiteY77" fmla="*/ 58207 h 874716"/>
                <a:gd name="connsiteX78" fmla="*/ 1124370 w 6857455"/>
                <a:gd name="connsiteY78" fmla="*/ 56301 h 874716"/>
                <a:gd name="connsiteX79" fmla="*/ 1075600 w 6857455"/>
                <a:gd name="connsiteY79" fmla="*/ 75542 h 874716"/>
                <a:gd name="connsiteX80" fmla="*/ 986633 w 6857455"/>
                <a:gd name="connsiteY80" fmla="*/ 79162 h 874716"/>
                <a:gd name="connsiteX81" fmla="*/ 861089 w 6857455"/>
                <a:gd name="connsiteY81" fmla="*/ 76304 h 874716"/>
                <a:gd name="connsiteX82" fmla="*/ 759168 w 6857455"/>
                <a:gd name="connsiteY82" fmla="*/ 104689 h 874716"/>
                <a:gd name="connsiteX83" fmla="*/ 723735 w 6857455"/>
                <a:gd name="connsiteY83" fmla="*/ 140696 h 874716"/>
                <a:gd name="connsiteX84" fmla="*/ 647532 w 6857455"/>
                <a:gd name="connsiteY84" fmla="*/ 147934 h 874716"/>
                <a:gd name="connsiteX85" fmla="*/ 552659 w 6857455"/>
                <a:gd name="connsiteY85" fmla="*/ 95926 h 874716"/>
                <a:gd name="connsiteX86" fmla="*/ 541800 w 6857455"/>
                <a:gd name="connsiteY86" fmla="*/ 97640 h 874716"/>
                <a:gd name="connsiteX87" fmla="*/ 375107 w 6857455"/>
                <a:gd name="connsiteY87" fmla="*/ 123169 h 874716"/>
                <a:gd name="connsiteX88" fmla="*/ 273567 w 6857455"/>
                <a:gd name="connsiteY88" fmla="*/ 145458 h 874716"/>
                <a:gd name="connsiteX89" fmla="*/ 264043 w 6857455"/>
                <a:gd name="connsiteY89" fmla="*/ 154792 h 874716"/>
                <a:gd name="connsiteX90" fmla="*/ 169360 w 6857455"/>
                <a:gd name="connsiteY90" fmla="*/ 177273 h 874716"/>
                <a:gd name="connsiteX91" fmla="*/ 89347 w 6857455"/>
                <a:gd name="connsiteY91" fmla="*/ 157460 h 874716"/>
                <a:gd name="connsiteX92" fmla="*/ 34291 w 6857455"/>
                <a:gd name="connsiteY92" fmla="*/ 145268 h 874716"/>
                <a:gd name="connsiteX93" fmla="*/ 0 w 6857455"/>
                <a:gd name="connsiteY93" fmla="*/ 142056 h 874716"/>
                <a:gd name="connsiteX94" fmla="*/ 0 w 6857455"/>
                <a:gd name="connsiteY94" fmla="*/ 849556 h 874716"/>
                <a:gd name="connsiteX95" fmla="*/ 60652 w 6857455"/>
                <a:gd name="connsiteY95" fmla="*/ 844783 h 874716"/>
                <a:gd name="connsiteX96" fmla="*/ 119068 w 6857455"/>
                <a:gd name="connsiteY96" fmla="*/ 827281 h 874716"/>
                <a:gd name="connsiteX97" fmla="*/ 171840 w 6857455"/>
                <a:gd name="connsiteY97" fmla="*/ 804420 h 874716"/>
                <a:gd name="connsiteX98" fmla="*/ 274329 w 6857455"/>
                <a:gd name="connsiteY98" fmla="*/ 794324 h 874716"/>
                <a:gd name="connsiteX99" fmla="*/ 306715 w 6857455"/>
                <a:gd name="connsiteY99" fmla="*/ 788798 h 874716"/>
                <a:gd name="connsiteX100" fmla="*/ 393967 w 6857455"/>
                <a:gd name="connsiteY100" fmla="*/ 765937 h 874716"/>
                <a:gd name="connsiteX101" fmla="*/ 493793 w 6857455"/>
                <a:gd name="connsiteY101" fmla="*/ 725549 h 874716"/>
                <a:gd name="connsiteX102" fmla="*/ 546373 w 6857455"/>
                <a:gd name="connsiteY102" fmla="*/ 740600 h 874716"/>
                <a:gd name="connsiteX103" fmla="*/ 730211 w 6857455"/>
                <a:gd name="connsiteY103" fmla="*/ 698116 h 874716"/>
                <a:gd name="connsiteX104" fmla="*/ 784889 w 6857455"/>
                <a:gd name="connsiteY104" fmla="*/ 676018 h 874716"/>
                <a:gd name="connsiteX105" fmla="*/ 800509 w 6857455"/>
                <a:gd name="connsiteY105" fmla="*/ 661349 h 874716"/>
                <a:gd name="connsiteX106" fmla="*/ 857661 w 6857455"/>
                <a:gd name="connsiteY106" fmla="*/ 626868 h 874716"/>
                <a:gd name="connsiteX107" fmla="*/ 949102 w 6857455"/>
                <a:gd name="connsiteY107" fmla="*/ 614676 h 874716"/>
                <a:gd name="connsiteX108" fmla="*/ 960342 w 6857455"/>
                <a:gd name="connsiteY108" fmla="*/ 607435 h 874716"/>
                <a:gd name="connsiteX109" fmla="*/ 977109 w 6857455"/>
                <a:gd name="connsiteY109" fmla="*/ 595815 h 874716"/>
                <a:gd name="connsiteX110" fmla="*/ 1071218 w 6857455"/>
                <a:gd name="connsiteY110" fmla="*/ 575240 h 874716"/>
                <a:gd name="connsiteX111" fmla="*/ 1091983 w 6857455"/>
                <a:gd name="connsiteY111" fmla="*/ 568764 h 874716"/>
                <a:gd name="connsiteX112" fmla="*/ 1109321 w 6857455"/>
                <a:gd name="connsiteY112" fmla="*/ 557904 h 874716"/>
                <a:gd name="connsiteX113" fmla="*/ 1162279 w 6857455"/>
                <a:gd name="connsiteY113" fmla="*/ 532949 h 874716"/>
                <a:gd name="connsiteX114" fmla="*/ 1206097 w 6857455"/>
                <a:gd name="connsiteY114" fmla="*/ 532187 h 874716"/>
                <a:gd name="connsiteX115" fmla="*/ 1266867 w 6857455"/>
                <a:gd name="connsiteY115" fmla="*/ 518088 h 874716"/>
                <a:gd name="connsiteX116" fmla="*/ 1380219 w 6857455"/>
                <a:gd name="connsiteY116" fmla="*/ 504182 h 874716"/>
                <a:gd name="connsiteX117" fmla="*/ 1403461 w 6857455"/>
                <a:gd name="connsiteY117" fmla="*/ 496180 h 874716"/>
                <a:gd name="connsiteX118" fmla="*/ 1544054 w 6857455"/>
                <a:gd name="connsiteY118" fmla="*/ 458268 h 874716"/>
                <a:gd name="connsiteX119" fmla="*/ 1656644 w 6857455"/>
                <a:gd name="connsiteY119" fmla="*/ 459032 h 874716"/>
                <a:gd name="connsiteX120" fmla="*/ 1665406 w 6857455"/>
                <a:gd name="connsiteY120" fmla="*/ 460747 h 874716"/>
                <a:gd name="connsiteX121" fmla="*/ 1708461 w 6857455"/>
                <a:gd name="connsiteY121" fmla="*/ 473318 h 874716"/>
                <a:gd name="connsiteX122" fmla="*/ 1775140 w 6857455"/>
                <a:gd name="connsiteY122" fmla="*/ 469891 h 874716"/>
                <a:gd name="connsiteX123" fmla="*/ 1821051 w 6857455"/>
                <a:gd name="connsiteY123" fmla="*/ 452554 h 874716"/>
                <a:gd name="connsiteX124" fmla="*/ 1878203 w 6857455"/>
                <a:gd name="connsiteY124" fmla="*/ 451792 h 874716"/>
                <a:gd name="connsiteX125" fmla="*/ 1943547 w 6857455"/>
                <a:gd name="connsiteY125" fmla="*/ 462651 h 874716"/>
                <a:gd name="connsiteX126" fmla="*/ 1972884 w 6857455"/>
                <a:gd name="connsiteY126" fmla="*/ 464937 h 874716"/>
                <a:gd name="connsiteX127" fmla="*/ 2053469 w 6857455"/>
                <a:gd name="connsiteY127" fmla="*/ 487417 h 874716"/>
                <a:gd name="connsiteX128" fmla="*/ 2101477 w 6857455"/>
                <a:gd name="connsiteY128" fmla="*/ 481893 h 874716"/>
                <a:gd name="connsiteX129" fmla="*/ 2148722 w 6857455"/>
                <a:gd name="connsiteY129" fmla="*/ 467033 h 874716"/>
                <a:gd name="connsiteX130" fmla="*/ 2179011 w 6857455"/>
                <a:gd name="connsiteY130" fmla="*/ 452744 h 874716"/>
                <a:gd name="connsiteX131" fmla="*/ 2240165 w 6857455"/>
                <a:gd name="connsiteY131" fmla="*/ 442648 h 874716"/>
                <a:gd name="connsiteX132" fmla="*/ 2251404 w 6857455"/>
                <a:gd name="connsiteY132" fmla="*/ 444172 h 874716"/>
                <a:gd name="connsiteX133" fmla="*/ 2433912 w 6857455"/>
                <a:gd name="connsiteY133" fmla="*/ 456746 h 874716"/>
                <a:gd name="connsiteX134" fmla="*/ 2506302 w 6857455"/>
                <a:gd name="connsiteY134" fmla="*/ 476939 h 874716"/>
                <a:gd name="connsiteX135" fmla="*/ 2521735 w 6857455"/>
                <a:gd name="connsiteY135" fmla="*/ 479415 h 874716"/>
                <a:gd name="connsiteX136" fmla="*/ 2675854 w 6857455"/>
                <a:gd name="connsiteY136" fmla="*/ 502086 h 874716"/>
                <a:gd name="connsiteX137" fmla="*/ 2692998 w 6857455"/>
                <a:gd name="connsiteY137" fmla="*/ 503038 h 874716"/>
                <a:gd name="connsiteX138" fmla="*/ 2740816 w 6857455"/>
                <a:gd name="connsiteY138" fmla="*/ 499037 h 874716"/>
                <a:gd name="connsiteX139" fmla="*/ 2853596 w 6857455"/>
                <a:gd name="connsiteY139" fmla="*/ 540187 h 874716"/>
                <a:gd name="connsiteX140" fmla="*/ 2966565 w 6857455"/>
                <a:gd name="connsiteY140" fmla="*/ 554286 h 874716"/>
                <a:gd name="connsiteX141" fmla="*/ 3028671 w 6857455"/>
                <a:gd name="connsiteY141" fmla="*/ 554094 h 874716"/>
                <a:gd name="connsiteX142" fmla="*/ 3073059 w 6857455"/>
                <a:gd name="connsiteY142" fmla="*/ 564192 h 874716"/>
                <a:gd name="connsiteX143" fmla="*/ 3182219 w 6857455"/>
                <a:gd name="connsiteY143" fmla="*/ 594862 h 874716"/>
                <a:gd name="connsiteX144" fmla="*/ 3233656 w 6857455"/>
                <a:gd name="connsiteY144" fmla="*/ 599625 h 874716"/>
                <a:gd name="connsiteX145" fmla="*/ 3288332 w 6857455"/>
                <a:gd name="connsiteY145" fmla="*/ 609914 h 874716"/>
                <a:gd name="connsiteX146" fmla="*/ 3423591 w 6857455"/>
                <a:gd name="connsiteY146" fmla="*/ 656015 h 874716"/>
                <a:gd name="connsiteX147" fmla="*/ 3534084 w 6857455"/>
                <a:gd name="connsiteY147" fmla="*/ 653349 h 874716"/>
                <a:gd name="connsiteX148" fmla="*/ 3604571 w 6857455"/>
                <a:gd name="connsiteY148" fmla="*/ 653918 h 874716"/>
                <a:gd name="connsiteX149" fmla="*/ 3688586 w 6857455"/>
                <a:gd name="connsiteY149" fmla="*/ 669160 h 874716"/>
                <a:gd name="connsiteX150" fmla="*/ 3757358 w 6857455"/>
                <a:gd name="connsiteY150" fmla="*/ 691450 h 874716"/>
                <a:gd name="connsiteX151" fmla="*/ 3852421 w 6857455"/>
                <a:gd name="connsiteY151" fmla="*/ 709167 h 874716"/>
                <a:gd name="connsiteX152" fmla="*/ 3947104 w 6857455"/>
                <a:gd name="connsiteY152" fmla="*/ 743267 h 874716"/>
                <a:gd name="connsiteX153" fmla="*/ 4013208 w 6857455"/>
                <a:gd name="connsiteY153" fmla="*/ 769367 h 874716"/>
                <a:gd name="connsiteX154" fmla="*/ 4105222 w 6857455"/>
                <a:gd name="connsiteY154" fmla="*/ 792417 h 874716"/>
                <a:gd name="connsiteX155" fmla="*/ 4246006 w 6857455"/>
                <a:gd name="connsiteY155" fmla="*/ 808610 h 874716"/>
                <a:gd name="connsiteX156" fmla="*/ 4310779 w 6857455"/>
                <a:gd name="connsiteY156" fmla="*/ 810326 h 874716"/>
                <a:gd name="connsiteX157" fmla="*/ 4413272 w 6857455"/>
                <a:gd name="connsiteY157" fmla="*/ 848235 h 874716"/>
                <a:gd name="connsiteX158" fmla="*/ 4457087 w 6857455"/>
                <a:gd name="connsiteY158" fmla="*/ 866524 h 874716"/>
                <a:gd name="connsiteX159" fmla="*/ 4496523 w 6857455"/>
                <a:gd name="connsiteY159" fmla="*/ 851284 h 874716"/>
                <a:gd name="connsiteX160" fmla="*/ 4522050 w 6857455"/>
                <a:gd name="connsiteY160" fmla="*/ 833757 h 874716"/>
                <a:gd name="connsiteX161" fmla="*/ 4602824 w 6857455"/>
                <a:gd name="connsiteY161" fmla="*/ 848618 h 874716"/>
                <a:gd name="connsiteX162" fmla="*/ 4688553 w 6857455"/>
                <a:gd name="connsiteY162" fmla="*/ 864238 h 874716"/>
                <a:gd name="connsiteX163" fmla="*/ 4749895 w 6857455"/>
                <a:gd name="connsiteY163" fmla="*/ 874716 h 874716"/>
                <a:gd name="connsiteX164" fmla="*/ 4826480 w 6857455"/>
                <a:gd name="connsiteY164" fmla="*/ 866334 h 874716"/>
                <a:gd name="connsiteX165" fmla="*/ 4886870 w 6857455"/>
                <a:gd name="connsiteY165" fmla="*/ 862906 h 874716"/>
                <a:gd name="connsiteX166" fmla="*/ 4935639 w 6857455"/>
                <a:gd name="connsiteY166" fmla="*/ 853190 h 874716"/>
                <a:gd name="connsiteX167" fmla="*/ 4952784 w 6857455"/>
                <a:gd name="connsiteY167" fmla="*/ 847473 h 874716"/>
                <a:gd name="connsiteX168" fmla="*/ 5088617 w 6857455"/>
                <a:gd name="connsiteY168" fmla="*/ 802896 h 874716"/>
                <a:gd name="connsiteX169" fmla="*/ 5233781 w 6857455"/>
                <a:gd name="connsiteY169" fmla="*/ 767271 h 874716"/>
                <a:gd name="connsiteX170" fmla="*/ 5327893 w 6857455"/>
                <a:gd name="connsiteY170" fmla="*/ 789752 h 874716"/>
                <a:gd name="connsiteX171" fmla="*/ 5362946 w 6857455"/>
                <a:gd name="connsiteY171" fmla="*/ 789370 h 874716"/>
                <a:gd name="connsiteX172" fmla="*/ 5524115 w 6857455"/>
                <a:gd name="connsiteY172" fmla="*/ 794514 h 874716"/>
                <a:gd name="connsiteX173" fmla="*/ 5552500 w 6857455"/>
                <a:gd name="connsiteY173" fmla="*/ 800038 h 874716"/>
                <a:gd name="connsiteX174" fmla="*/ 5705857 w 6857455"/>
                <a:gd name="connsiteY174" fmla="*/ 777367 h 874716"/>
                <a:gd name="connsiteX175" fmla="*/ 5761485 w 6857455"/>
                <a:gd name="connsiteY175" fmla="*/ 773557 h 874716"/>
                <a:gd name="connsiteX176" fmla="*/ 5812731 w 6857455"/>
                <a:gd name="connsiteY176" fmla="*/ 767271 h 874716"/>
                <a:gd name="connsiteX177" fmla="*/ 5884361 w 6857455"/>
                <a:gd name="connsiteY177" fmla="*/ 765747 h 874716"/>
                <a:gd name="connsiteX178" fmla="*/ 5958660 w 6857455"/>
                <a:gd name="connsiteY178" fmla="*/ 768605 h 874716"/>
                <a:gd name="connsiteX179" fmla="*/ 6041528 w 6857455"/>
                <a:gd name="connsiteY179" fmla="*/ 768033 h 874716"/>
                <a:gd name="connsiteX180" fmla="*/ 6074297 w 6857455"/>
                <a:gd name="connsiteY180" fmla="*/ 763081 h 874716"/>
                <a:gd name="connsiteX181" fmla="*/ 6162880 w 6857455"/>
                <a:gd name="connsiteY181" fmla="*/ 766509 h 874716"/>
                <a:gd name="connsiteX182" fmla="*/ 6209364 w 6857455"/>
                <a:gd name="connsiteY182" fmla="*/ 760795 h 874716"/>
                <a:gd name="connsiteX183" fmla="*/ 6285948 w 6857455"/>
                <a:gd name="connsiteY183" fmla="*/ 759651 h 874716"/>
                <a:gd name="connsiteX184" fmla="*/ 6310905 w 6857455"/>
                <a:gd name="connsiteY184" fmla="*/ 758316 h 874716"/>
                <a:gd name="connsiteX185" fmla="*/ 6333194 w 6857455"/>
                <a:gd name="connsiteY185" fmla="*/ 757554 h 874716"/>
                <a:gd name="connsiteX186" fmla="*/ 6409586 w 6857455"/>
                <a:gd name="connsiteY186" fmla="*/ 773177 h 874716"/>
                <a:gd name="connsiteX187" fmla="*/ 6477407 w 6857455"/>
                <a:gd name="connsiteY187" fmla="*/ 774129 h 874716"/>
                <a:gd name="connsiteX188" fmla="*/ 6596283 w 6857455"/>
                <a:gd name="connsiteY188" fmla="*/ 786703 h 874716"/>
                <a:gd name="connsiteX189" fmla="*/ 6622573 w 6857455"/>
                <a:gd name="connsiteY189" fmla="*/ 782321 h 874716"/>
                <a:gd name="connsiteX190" fmla="*/ 6704872 w 6857455"/>
                <a:gd name="connsiteY190" fmla="*/ 780607 h 874716"/>
                <a:gd name="connsiteX191" fmla="*/ 6751738 w 6857455"/>
                <a:gd name="connsiteY191" fmla="*/ 779273 h 874716"/>
                <a:gd name="connsiteX192" fmla="*/ 6809650 w 6857455"/>
                <a:gd name="connsiteY192" fmla="*/ 788417 h 874716"/>
                <a:gd name="connsiteX193" fmla="*/ 6832976 w 6857455"/>
                <a:gd name="connsiteY193" fmla="*/ 800428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6857455" h="874716">
                  <a:moveTo>
                    <a:pt x="6857455" y="804643"/>
                  </a:moveTo>
                  <a:lnTo>
                    <a:pt x="6857455" y="562246"/>
                  </a:lnTo>
                  <a:lnTo>
                    <a:pt x="6829178" y="551284"/>
                  </a:lnTo>
                  <a:cubicBezTo>
                    <a:pt x="6805745" y="539044"/>
                    <a:pt x="6784885" y="521708"/>
                    <a:pt x="6766024" y="500372"/>
                  </a:cubicBezTo>
                  <a:cubicBezTo>
                    <a:pt x="6755166" y="488179"/>
                    <a:pt x="6746784" y="486845"/>
                    <a:pt x="6734971" y="500944"/>
                  </a:cubicBezTo>
                  <a:cubicBezTo>
                    <a:pt x="6721257" y="517326"/>
                    <a:pt x="6701634" y="510850"/>
                    <a:pt x="6683915" y="507040"/>
                  </a:cubicBezTo>
                  <a:cubicBezTo>
                    <a:pt x="6665629" y="503230"/>
                    <a:pt x="6647148" y="499228"/>
                    <a:pt x="6628860" y="495418"/>
                  </a:cubicBezTo>
                  <a:cubicBezTo>
                    <a:pt x="6615335" y="492752"/>
                    <a:pt x="6601999" y="490466"/>
                    <a:pt x="6588662" y="487227"/>
                  </a:cubicBezTo>
                  <a:cubicBezTo>
                    <a:pt x="6547133" y="477129"/>
                    <a:pt x="6509794" y="480177"/>
                    <a:pt x="6476074" y="511230"/>
                  </a:cubicBezTo>
                  <a:cubicBezTo>
                    <a:pt x="6450356" y="535043"/>
                    <a:pt x="6417399" y="542093"/>
                    <a:pt x="6382345" y="534853"/>
                  </a:cubicBezTo>
                  <a:cubicBezTo>
                    <a:pt x="6377963" y="533901"/>
                    <a:pt x="6372439" y="530091"/>
                    <a:pt x="6369391" y="531615"/>
                  </a:cubicBezTo>
                  <a:cubicBezTo>
                    <a:pt x="6323479" y="553904"/>
                    <a:pt x="6287092" y="514658"/>
                    <a:pt x="6244799" y="512182"/>
                  </a:cubicBezTo>
                  <a:cubicBezTo>
                    <a:pt x="6226130" y="511040"/>
                    <a:pt x="6207079" y="496942"/>
                    <a:pt x="6190315" y="485703"/>
                  </a:cubicBezTo>
                  <a:cubicBezTo>
                    <a:pt x="6167262" y="470271"/>
                    <a:pt x="6146687" y="455412"/>
                    <a:pt x="6115446" y="462270"/>
                  </a:cubicBezTo>
                  <a:cubicBezTo>
                    <a:pt x="6084203" y="469319"/>
                    <a:pt x="6055627" y="456364"/>
                    <a:pt x="6032194" y="434266"/>
                  </a:cubicBezTo>
                  <a:cubicBezTo>
                    <a:pt x="6014287" y="417501"/>
                    <a:pt x="5994665" y="415977"/>
                    <a:pt x="5971042" y="420738"/>
                  </a:cubicBezTo>
                  <a:cubicBezTo>
                    <a:pt x="5941513" y="426645"/>
                    <a:pt x="5910842" y="427027"/>
                    <a:pt x="5880933" y="430646"/>
                  </a:cubicBezTo>
                  <a:cubicBezTo>
                    <a:pt x="5874454" y="431408"/>
                    <a:pt x="5866265" y="434076"/>
                    <a:pt x="5862452" y="438648"/>
                  </a:cubicBezTo>
                  <a:cubicBezTo>
                    <a:pt x="5815779" y="495418"/>
                    <a:pt x="5750055" y="495990"/>
                    <a:pt x="5685283" y="498658"/>
                  </a:cubicBezTo>
                  <a:cubicBezTo>
                    <a:pt x="5646039" y="500372"/>
                    <a:pt x="5606604" y="500372"/>
                    <a:pt x="5567169" y="499420"/>
                  </a:cubicBezTo>
                  <a:cubicBezTo>
                    <a:pt x="5553832" y="499228"/>
                    <a:pt x="5539736" y="496180"/>
                    <a:pt x="5527923" y="490466"/>
                  </a:cubicBezTo>
                  <a:cubicBezTo>
                    <a:pt x="5503348" y="478463"/>
                    <a:pt x="5480680" y="462843"/>
                    <a:pt x="5456292" y="450650"/>
                  </a:cubicBezTo>
                  <a:cubicBezTo>
                    <a:pt x="5447151" y="445886"/>
                    <a:pt x="5435338" y="445696"/>
                    <a:pt x="5424670" y="444934"/>
                  </a:cubicBezTo>
                  <a:cubicBezTo>
                    <a:pt x="5405809" y="443410"/>
                    <a:pt x="5384854" y="447982"/>
                    <a:pt x="5368662" y="441124"/>
                  </a:cubicBezTo>
                  <a:cubicBezTo>
                    <a:pt x="5326559" y="423407"/>
                    <a:pt x="5287123" y="427407"/>
                    <a:pt x="5247118" y="444934"/>
                  </a:cubicBezTo>
                  <a:cubicBezTo>
                    <a:pt x="5191108" y="469509"/>
                    <a:pt x="5138148" y="467605"/>
                    <a:pt x="5088617" y="428742"/>
                  </a:cubicBezTo>
                  <a:cubicBezTo>
                    <a:pt x="5066328" y="411215"/>
                    <a:pt x="5044609" y="419596"/>
                    <a:pt x="5025750" y="433694"/>
                  </a:cubicBezTo>
                  <a:cubicBezTo>
                    <a:pt x="5004032" y="450078"/>
                    <a:pt x="4982885" y="454268"/>
                    <a:pt x="4957930" y="442268"/>
                  </a:cubicBezTo>
                  <a:cubicBezTo>
                    <a:pt x="4952404" y="439600"/>
                    <a:pt x="4944594" y="440933"/>
                    <a:pt x="4938116" y="441886"/>
                  </a:cubicBezTo>
                  <a:cubicBezTo>
                    <a:pt x="4901158" y="446648"/>
                    <a:pt x="4864009" y="454650"/>
                    <a:pt x="4833910" y="421693"/>
                  </a:cubicBezTo>
                  <a:cubicBezTo>
                    <a:pt x="4828004" y="415214"/>
                    <a:pt x="4818097" y="412549"/>
                    <a:pt x="4810095" y="408167"/>
                  </a:cubicBezTo>
                  <a:cubicBezTo>
                    <a:pt x="4776566" y="390258"/>
                    <a:pt x="4777900" y="391974"/>
                    <a:pt x="4747991" y="413691"/>
                  </a:cubicBezTo>
                  <a:cubicBezTo>
                    <a:pt x="4732369" y="425121"/>
                    <a:pt x="4710842" y="436742"/>
                    <a:pt x="4692745" y="435790"/>
                  </a:cubicBezTo>
                  <a:cubicBezTo>
                    <a:pt x="4583584" y="430075"/>
                    <a:pt x="4479758" y="457508"/>
                    <a:pt x="4375933" y="483417"/>
                  </a:cubicBezTo>
                  <a:cubicBezTo>
                    <a:pt x="4311923" y="499420"/>
                    <a:pt x="4249436" y="500372"/>
                    <a:pt x="4185426" y="484179"/>
                  </a:cubicBezTo>
                  <a:cubicBezTo>
                    <a:pt x="4139133" y="472367"/>
                    <a:pt x="4095315" y="491800"/>
                    <a:pt x="4052072" y="505134"/>
                  </a:cubicBezTo>
                  <a:cubicBezTo>
                    <a:pt x="4043117" y="507799"/>
                    <a:pt x="4034735" y="518278"/>
                    <a:pt x="4029973" y="527233"/>
                  </a:cubicBezTo>
                  <a:cubicBezTo>
                    <a:pt x="4012826" y="558858"/>
                    <a:pt x="3984441" y="563810"/>
                    <a:pt x="3948626" y="550666"/>
                  </a:cubicBezTo>
                  <a:cubicBezTo>
                    <a:pt x="3920241" y="540377"/>
                    <a:pt x="3894332" y="526661"/>
                    <a:pt x="3871280" y="502275"/>
                  </a:cubicBezTo>
                  <a:cubicBezTo>
                    <a:pt x="3844229" y="473701"/>
                    <a:pt x="3816224" y="441124"/>
                    <a:pt x="3774312" y="429122"/>
                  </a:cubicBezTo>
                  <a:cubicBezTo>
                    <a:pt x="3756214" y="423979"/>
                    <a:pt x="3740593" y="423217"/>
                    <a:pt x="3721543" y="428552"/>
                  </a:cubicBezTo>
                  <a:cubicBezTo>
                    <a:pt x="3684583" y="438837"/>
                    <a:pt x="3647436" y="446078"/>
                    <a:pt x="3612763" y="414263"/>
                  </a:cubicBezTo>
                  <a:cubicBezTo>
                    <a:pt x="3593712" y="396736"/>
                    <a:pt x="3567994" y="385496"/>
                    <a:pt x="3537323" y="389878"/>
                  </a:cubicBezTo>
                  <a:cubicBezTo>
                    <a:pt x="3499031" y="395402"/>
                    <a:pt x="3464168" y="381496"/>
                    <a:pt x="3431593" y="360921"/>
                  </a:cubicBezTo>
                  <a:cubicBezTo>
                    <a:pt x="3419971" y="353491"/>
                    <a:pt x="3405682" y="349301"/>
                    <a:pt x="3392158" y="345681"/>
                  </a:cubicBezTo>
                  <a:cubicBezTo>
                    <a:pt x="3360915" y="337298"/>
                    <a:pt x="3329480" y="329868"/>
                    <a:pt x="3297856" y="323010"/>
                  </a:cubicBezTo>
                  <a:cubicBezTo>
                    <a:pt x="3271948" y="317296"/>
                    <a:pt x="3245849" y="313104"/>
                    <a:pt x="3219748" y="308151"/>
                  </a:cubicBezTo>
                  <a:cubicBezTo>
                    <a:pt x="3191173" y="302817"/>
                    <a:pt x="3168502" y="290433"/>
                    <a:pt x="3156692" y="261668"/>
                  </a:cubicBezTo>
                  <a:cubicBezTo>
                    <a:pt x="3152882" y="252524"/>
                    <a:pt x="3143737" y="245283"/>
                    <a:pt x="3136497" y="237663"/>
                  </a:cubicBezTo>
                  <a:cubicBezTo>
                    <a:pt x="3131355" y="232139"/>
                    <a:pt x="3124495" y="227947"/>
                    <a:pt x="3119733" y="222233"/>
                  </a:cubicBezTo>
                  <a:cubicBezTo>
                    <a:pt x="3094776" y="192132"/>
                    <a:pt x="3070201" y="161843"/>
                    <a:pt x="3045436" y="131742"/>
                  </a:cubicBezTo>
                  <a:cubicBezTo>
                    <a:pt x="3042958" y="128884"/>
                    <a:pt x="3040292" y="125455"/>
                    <a:pt x="3037054" y="124121"/>
                  </a:cubicBezTo>
                  <a:cubicBezTo>
                    <a:pt x="3003525" y="110215"/>
                    <a:pt x="2969614" y="97070"/>
                    <a:pt x="2936466" y="82400"/>
                  </a:cubicBezTo>
                  <a:cubicBezTo>
                    <a:pt x="2923702" y="76686"/>
                    <a:pt x="2910558" y="69637"/>
                    <a:pt x="2901031" y="59731"/>
                  </a:cubicBezTo>
                  <a:cubicBezTo>
                    <a:pt x="2879314" y="37250"/>
                    <a:pt x="2859502" y="12866"/>
                    <a:pt x="2828259" y="3149"/>
                  </a:cubicBezTo>
                  <a:cubicBezTo>
                    <a:pt x="2819114" y="293"/>
                    <a:pt x="2808256" y="-1231"/>
                    <a:pt x="2799492" y="1245"/>
                  </a:cubicBezTo>
                  <a:cubicBezTo>
                    <a:pt x="2763867" y="11532"/>
                    <a:pt x="2729005" y="24296"/>
                    <a:pt x="2693570" y="35154"/>
                  </a:cubicBezTo>
                  <a:cubicBezTo>
                    <a:pt x="2671092" y="41823"/>
                    <a:pt x="2650707" y="49825"/>
                    <a:pt x="2639847" y="73448"/>
                  </a:cubicBezTo>
                  <a:cubicBezTo>
                    <a:pt x="2636801" y="80114"/>
                    <a:pt x="2628226" y="87354"/>
                    <a:pt x="2621178" y="88688"/>
                  </a:cubicBezTo>
                  <a:cubicBezTo>
                    <a:pt x="2575839" y="97260"/>
                    <a:pt x="2531069" y="101451"/>
                    <a:pt x="2489348" y="72304"/>
                  </a:cubicBezTo>
                  <a:cubicBezTo>
                    <a:pt x="2480585" y="66017"/>
                    <a:pt x="2464201" y="66017"/>
                    <a:pt x="2452580" y="68683"/>
                  </a:cubicBezTo>
                  <a:cubicBezTo>
                    <a:pt x="2407811" y="78590"/>
                    <a:pt x="2365328" y="82020"/>
                    <a:pt x="2326464" y="50395"/>
                  </a:cubicBezTo>
                  <a:cubicBezTo>
                    <a:pt x="2321892" y="46585"/>
                    <a:pt x="2307224" y="50015"/>
                    <a:pt x="2300365" y="54777"/>
                  </a:cubicBezTo>
                  <a:cubicBezTo>
                    <a:pt x="2234259" y="101261"/>
                    <a:pt x="2198064" y="102405"/>
                    <a:pt x="2130434" y="58397"/>
                  </a:cubicBezTo>
                  <a:cubicBezTo>
                    <a:pt x="2126052" y="55539"/>
                    <a:pt x="2120337" y="52301"/>
                    <a:pt x="2118621" y="47919"/>
                  </a:cubicBezTo>
                  <a:cubicBezTo>
                    <a:pt x="2107001" y="19914"/>
                    <a:pt x="2082236" y="19152"/>
                    <a:pt x="2057659" y="16866"/>
                  </a:cubicBezTo>
                  <a:cubicBezTo>
                    <a:pt x="2030608" y="14390"/>
                    <a:pt x="2003555" y="11152"/>
                    <a:pt x="1976314" y="8865"/>
                  </a:cubicBezTo>
                  <a:cubicBezTo>
                    <a:pt x="1971550" y="8483"/>
                    <a:pt x="1966216" y="10007"/>
                    <a:pt x="1961454" y="11724"/>
                  </a:cubicBezTo>
                  <a:cubicBezTo>
                    <a:pt x="1943165" y="18010"/>
                    <a:pt x="1925449" y="27154"/>
                    <a:pt x="1906588" y="30964"/>
                  </a:cubicBezTo>
                  <a:cubicBezTo>
                    <a:pt x="1865821" y="39156"/>
                    <a:pt x="1826385" y="55539"/>
                    <a:pt x="1783330" y="48871"/>
                  </a:cubicBezTo>
                  <a:cubicBezTo>
                    <a:pt x="1775902" y="47729"/>
                    <a:pt x="1767327" y="53253"/>
                    <a:pt x="1759327" y="55349"/>
                  </a:cubicBezTo>
                  <a:cubicBezTo>
                    <a:pt x="1744849" y="58969"/>
                    <a:pt x="1730750" y="64111"/>
                    <a:pt x="1716082" y="65445"/>
                  </a:cubicBezTo>
                  <a:cubicBezTo>
                    <a:pt x="1677218" y="68875"/>
                    <a:pt x="1637975" y="71924"/>
                    <a:pt x="1598920" y="72114"/>
                  </a:cubicBezTo>
                  <a:cubicBezTo>
                    <a:pt x="1580061" y="72304"/>
                    <a:pt x="1561201" y="65065"/>
                    <a:pt x="1542150" y="62207"/>
                  </a:cubicBezTo>
                  <a:cubicBezTo>
                    <a:pt x="1533578" y="60873"/>
                    <a:pt x="1519669" y="58587"/>
                    <a:pt x="1516813" y="62779"/>
                  </a:cubicBezTo>
                  <a:cubicBezTo>
                    <a:pt x="1494714" y="94592"/>
                    <a:pt x="1463661" y="88496"/>
                    <a:pt x="1432228" y="88116"/>
                  </a:cubicBezTo>
                  <a:cubicBezTo>
                    <a:pt x="1362884" y="87354"/>
                    <a:pt x="1295826" y="60493"/>
                    <a:pt x="1224765" y="71924"/>
                  </a:cubicBezTo>
                  <a:cubicBezTo>
                    <a:pt x="1204191" y="75162"/>
                    <a:pt x="1181330" y="62397"/>
                    <a:pt x="1159231" y="58207"/>
                  </a:cubicBezTo>
                  <a:cubicBezTo>
                    <a:pt x="1147801" y="56111"/>
                    <a:pt x="1135228" y="53633"/>
                    <a:pt x="1124370" y="56301"/>
                  </a:cubicBezTo>
                  <a:cubicBezTo>
                    <a:pt x="1107605" y="60493"/>
                    <a:pt x="1091411" y="68113"/>
                    <a:pt x="1075600" y="75542"/>
                  </a:cubicBezTo>
                  <a:cubicBezTo>
                    <a:pt x="1046261" y="89258"/>
                    <a:pt x="1016162" y="89258"/>
                    <a:pt x="986633" y="79162"/>
                  </a:cubicBezTo>
                  <a:cubicBezTo>
                    <a:pt x="944722" y="64873"/>
                    <a:pt x="903193" y="64873"/>
                    <a:pt x="861089" y="76304"/>
                  </a:cubicBezTo>
                  <a:cubicBezTo>
                    <a:pt x="826990" y="85638"/>
                    <a:pt x="791935" y="92116"/>
                    <a:pt x="759168" y="104689"/>
                  </a:cubicBezTo>
                  <a:cubicBezTo>
                    <a:pt x="744689" y="110215"/>
                    <a:pt x="732497" y="126597"/>
                    <a:pt x="723735" y="140696"/>
                  </a:cubicBezTo>
                  <a:cubicBezTo>
                    <a:pt x="706018" y="169271"/>
                    <a:pt x="674013" y="169081"/>
                    <a:pt x="647532" y="147934"/>
                  </a:cubicBezTo>
                  <a:cubicBezTo>
                    <a:pt x="619717" y="125645"/>
                    <a:pt x="584664" y="112501"/>
                    <a:pt x="552659" y="95926"/>
                  </a:cubicBezTo>
                  <a:cubicBezTo>
                    <a:pt x="549993" y="94592"/>
                    <a:pt x="545039" y="96116"/>
                    <a:pt x="541800" y="97640"/>
                  </a:cubicBezTo>
                  <a:cubicBezTo>
                    <a:pt x="488649" y="122407"/>
                    <a:pt x="433593" y="126979"/>
                    <a:pt x="375107" y="123169"/>
                  </a:cubicBezTo>
                  <a:cubicBezTo>
                    <a:pt x="341960" y="121073"/>
                    <a:pt x="307289" y="137076"/>
                    <a:pt x="273567" y="145458"/>
                  </a:cubicBezTo>
                  <a:cubicBezTo>
                    <a:pt x="269757" y="146410"/>
                    <a:pt x="266519" y="151174"/>
                    <a:pt x="264043" y="154792"/>
                  </a:cubicBezTo>
                  <a:cubicBezTo>
                    <a:pt x="240228" y="190800"/>
                    <a:pt x="208223" y="200706"/>
                    <a:pt x="169360" y="177273"/>
                  </a:cubicBezTo>
                  <a:cubicBezTo>
                    <a:pt x="143643" y="161651"/>
                    <a:pt x="118114" y="158032"/>
                    <a:pt x="89347" y="157460"/>
                  </a:cubicBezTo>
                  <a:cubicBezTo>
                    <a:pt x="71059" y="157078"/>
                    <a:pt x="52962" y="147934"/>
                    <a:pt x="34291" y="145268"/>
                  </a:cubicBezTo>
                  <a:lnTo>
                    <a:pt x="0" y="142056"/>
                  </a:lnTo>
                  <a:lnTo>
                    <a:pt x="0" y="849556"/>
                  </a:lnTo>
                  <a:lnTo>
                    <a:pt x="60652" y="844783"/>
                  </a:lnTo>
                  <a:cubicBezTo>
                    <a:pt x="80251" y="839473"/>
                    <a:pt x="99446" y="832043"/>
                    <a:pt x="119068" y="827281"/>
                  </a:cubicBezTo>
                  <a:cubicBezTo>
                    <a:pt x="137355" y="822899"/>
                    <a:pt x="154501" y="812802"/>
                    <a:pt x="171840" y="804420"/>
                  </a:cubicBezTo>
                  <a:cubicBezTo>
                    <a:pt x="204985" y="788417"/>
                    <a:pt x="240420" y="798514"/>
                    <a:pt x="274329" y="794324"/>
                  </a:cubicBezTo>
                  <a:cubicBezTo>
                    <a:pt x="285188" y="792990"/>
                    <a:pt x="296046" y="791466"/>
                    <a:pt x="306715" y="788798"/>
                  </a:cubicBezTo>
                  <a:cubicBezTo>
                    <a:pt x="335864" y="781749"/>
                    <a:pt x="365583" y="775653"/>
                    <a:pt x="393967" y="765937"/>
                  </a:cubicBezTo>
                  <a:cubicBezTo>
                    <a:pt x="426165" y="755078"/>
                    <a:pt x="457028" y="740600"/>
                    <a:pt x="493793" y="725549"/>
                  </a:cubicBezTo>
                  <a:cubicBezTo>
                    <a:pt x="506557" y="729360"/>
                    <a:pt x="526180" y="739648"/>
                    <a:pt x="546373" y="740600"/>
                  </a:cubicBezTo>
                  <a:cubicBezTo>
                    <a:pt x="611337" y="743838"/>
                    <a:pt x="672107" y="726121"/>
                    <a:pt x="730211" y="698116"/>
                  </a:cubicBezTo>
                  <a:cubicBezTo>
                    <a:pt x="747927" y="689734"/>
                    <a:pt x="766980" y="684210"/>
                    <a:pt x="784889" y="676018"/>
                  </a:cubicBezTo>
                  <a:cubicBezTo>
                    <a:pt x="791173" y="673161"/>
                    <a:pt x="799365" y="667065"/>
                    <a:pt x="800509" y="661349"/>
                  </a:cubicBezTo>
                  <a:cubicBezTo>
                    <a:pt x="807175" y="628201"/>
                    <a:pt x="831942" y="628772"/>
                    <a:pt x="857661" y="626868"/>
                  </a:cubicBezTo>
                  <a:cubicBezTo>
                    <a:pt x="888332" y="624582"/>
                    <a:pt x="918621" y="619248"/>
                    <a:pt x="949102" y="614676"/>
                  </a:cubicBezTo>
                  <a:cubicBezTo>
                    <a:pt x="953104" y="614104"/>
                    <a:pt x="956722" y="610104"/>
                    <a:pt x="960342" y="607435"/>
                  </a:cubicBezTo>
                  <a:cubicBezTo>
                    <a:pt x="965867" y="603435"/>
                    <a:pt x="971011" y="597339"/>
                    <a:pt x="977109" y="595815"/>
                  </a:cubicBezTo>
                  <a:cubicBezTo>
                    <a:pt x="1008350" y="588385"/>
                    <a:pt x="1039783" y="582099"/>
                    <a:pt x="1071218" y="575240"/>
                  </a:cubicBezTo>
                  <a:cubicBezTo>
                    <a:pt x="1078266" y="573716"/>
                    <a:pt x="1085505" y="571812"/>
                    <a:pt x="1091983" y="568764"/>
                  </a:cubicBezTo>
                  <a:cubicBezTo>
                    <a:pt x="1098079" y="565906"/>
                    <a:pt x="1103223" y="560952"/>
                    <a:pt x="1109321" y="557904"/>
                  </a:cubicBezTo>
                  <a:cubicBezTo>
                    <a:pt x="1125892" y="549714"/>
                    <a:pt x="1142851" y="542093"/>
                    <a:pt x="1162279" y="532949"/>
                  </a:cubicBezTo>
                  <a:cubicBezTo>
                    <a:pt x="1173138" y="550094"/>
                    <a:pt x="1187810" y="540377"/>
                    <a:pt x="1206097" y="532187"/>
                  </a:cubicBezTo>
                  <a:cubicBezTo>
                    <a:pt x="1224765" y="523805"/>
                    <a:pt x="1246292" y="521137"/>
                    <a:pt x="1266867" y="518088"/>
                  </a:cubicBezTo>
                  <a:cubicBezTo>
                    <a:pt x="1304588" y="512564"/>
                    <a:pt x="1342499" y="509134"/>
                    <a:pt x="1380219" y="504182"/>
                  </a:cubicBezTo>
                  <a:cubicBezTo>
                    <a:pt x="1388221" y="503038"/>
                    <a:pt x="1397365" y="500944"/>
                    <a:pt x="1403461" y="496180"/>
                  </a:cubicBezTo>
                  <a:cubicBezTo>
                    <a:pt x="1445181" y="464175"/>
                    <a:pt x="1495858" y="455222"/>
                    <a:pt x="1544054" y="458268"/>
                  </a:cubicBezTo>
                  <a:cubicBezTo>
                    <a:pt x="1581965" y="460557"/>
                    <a:pt x="1619114" y="462270"/>
                    <a:pt x="1656644" y="459032"/>
                  </a:cubicBezTo>
                  <a:cubicBezTo>
                    <a:pt x="1659502" y="458841"/>
                    <a:pt x="1663312" y="459223"/>
                    <a:pt x="1665406" y="460747"/>
                  </a:cubicBezTo>
                  <a:cubicBezTo>
                    <a:pt x="1678360" y="470843"/>
                    <a:pt x="1691887" y="471605"/>
                    <a:pt x="1708461" y="473318"/>
                  </a:cubicBezTo>
                  <a:cubicBezTo>
                    <a:pt x="1731894" y="475797"/>
                    <a:pt x="1753421" y="474081"/>
                    <a:pt x="1775140" y="469891"/>
                  </a:cubicBezTo>
                  <a:cubicBezTo>
                    <a:pt x="1790952" y="466843"/>
                    <a:pt x="1806953" y="460557"/>
                    <a:pt x="1821051" y="452554"/>
                  </a:cubicBezTo>
                  <a:cubicBezTo>
                    <a:pt x="1840672" y="441314"/>
                    <a:pt x="1859535" y="436934"/>
                    <a:pt x="1878203" y="451792"/>
                  </a:cubicBezTo>
                  <a:cubicBezTo>
                    <a:pt x="1898396" y="467605"/>
                    <a:pt x="1921257" y="462081"/>
                    <a:pt x="1943547" y="462651"/>
                  </a:cubicBezTo>
                  <a:cubicBezTo>
                    <a:pt x="1953262" y="462843"/>
                    <a:pt x="1963550" y="462461"/>
                    <a:pt x="1972884" y="464937"/>
                  </a:cubicBezTo>
                  <a:cubicBezTo>
                    <a:pt x="1999935" y="471987"/>
                    <a:pt x="2026036" y="482655"/>
                    <a:pt x="2053469" y="487417"/>
                  </a:cubicBezTo>
                  <a:cubicBezTo>
                    <a:pt x="2068710" y="490084"/>
                    <a:pt x="2085664" y="485321"/>
                    <a:pt x="2101477" y="481893"/>
                  </a:cubicBezTo>
                  <a:cubicBezTo>
                    <a:pt x="2117479" y="478273"/>
                    <a:pt x="2133290" y="472749"/>
                    <a:pt x="2148722" y="467033"/>
                  </a:cubicBezTo>
                  <a:cubicBezTo>
                    <a:pt x="2159199" y="463223"/>
                    <a:pt x="2170629" y="459603"/>
                    <a:pt x="2179011" y="452744"/>
                  </a:cubicBezTo>
                  <a:cubicBezTo>
                    <a:pt x="2198064" y="437124"/>
                    <a:pt x="2217685" y="434455"/>
                    <a:pt x="2240165" y="442648"/>
                  </a:cubicBezTo>
                  <a:cubicBezTo>
                    <a:pt x="2243593" y="443982"/>
                    <a:pt x="2247594" y="443982"/>
                    <a:pt x="2251404" y="444172"/>
                  </a:cubicBezTo>
                  <a:cubicBezTo>
                    <a:pt x="2312370" y="448172"/>
                    <a:pt x="2373330" y="450650"/>
                    <a:pt x="2433912" y="456746"/>
                  </a:cubicBezTo>
                  <a:cubicBezTo>
                    <a:pt x="2458485" y="459223"/>
                    <a:pt x="2482107" y="470081"/>
                    <a:pt x="2506302" y="476939"/>
                  </a:cubicBezTo>
                  <a:cubicBezTo>
                    <a:pt x="2511256" y="478273"/>
                    <a:pt x="2516783" y="480369"/>
                    <a:pt x="2521735" y="479415"/>
                  </a:cubicBezTo>
                  <a:cubicBezTo>
                    <a:pt x="2575647" y="469891"/>
                    <a:pt x="2626132" y="483797"/>
                    <a:pt x="2675854" y="502086"/>
                  </a:cubicBezTo>
                  <a:cubicBezTo>
                    <a:pt x="2680996" y="503992"/>
                    <a:pt x="2687282" y="503419"/>
                    <a:pt x="2692998" y="503038"/>
                  </a:cubicBezTo>
                  <a:cubicBezTo>
                    <a:pt x="2709003" y="501706"/>
                    <a:pt x="2726337" y="495038"/>
                    <a:pt x="2740816" y="499037"/>
                  </a:cubicBezTo>
                  <a:cubicBezTo>
                    <a:pt x="2779297" y="510088"/>
                    <a:pt x="2817398" y="523423"/>
                    <a:pt x="2853596" y="540187"/>
                  </a:cubicBezTo>
                  <a:cubicBezTo>
                    <a:pt x="2890365" y="557142"/>
                    <a:pt x="2924464" y="571430"/>
                    <a:pt x="2966565" y="554286"/>
                  </a:cubicBezTo>
                  <a:cubicBezTo>
                    <a:pt x="2984472" y="547045"/>
                    <a:pt x="3008095" y="552190"/>
                    <a:pt x="3028671" y="554094"/>
                  </a:cubicBezTo>
                  <a:cubicBezTo>
                    <a:pt x="3043720" y="555618"/>
                    <a:pt x="3058198" y="564192"/>
                    <a:pt x="3073059" y="564192"/>
                  </a:cubicBezTo>
                  <a:cubicBezTo>
                    <a:pt x="3112686" y="564192"/>
                    <a:pt x="3147927" y="574288"/>
                    <a:pt x="3182219" y="594862"/>
                  </a:cubicBezTo>
                  <a:cubicBezTo>
                    <a:pt x="3195557" y="602863"/>
                    <a:pt x="3216322" y="597529"/>
                    <a:pt x="3233656" y="599625"/>
                  </a:cubicBezTo>
                  <a:cubicBezTo>
                    <a:pt x="3251947" y="602101"/>
                    <a:pt x="3270804" y="604387"/>
                    <a:pt x="3288332" y="609914"/>
                  </a:cubicBezTo>
                  <a:cubicBezTo>
                    <a:pt x="3333672" y="624392"/>
                    <a:pt x="3378441" y="640774"/>
                    <a:pt x="3423591" y="656015"/>
                  </a:cubicBezTo>
                  <a:cubicBezTo>
                    <a:pt x="3460738" y="668590"/>
                    <a:pt x="3497317" y="658683"/>
                    <a:pt x="3534084" y="653349"/>
                  </a:cubicBezTo>
                  <a:cubicBezTo>
                    <a:pt x="3557137" y="649919"/>
                    <a:pt x="3578662" y="641727"/>
                    <a:pt x="3604571" y="653918"/>
                  </a:cubicBezTo>
                  <a:cubicBezTo>
                    <a:pt x="3629338" y="665541"/>
                    <a:pt x="3660771" y="662873"/>
                    <a:pt x="3688586" y="669160"/>
                  </a:cubicBezTo>
                  <a:cubicBezTo>
                    <a:pt x="3712020" y="674494"/>
                    <a:pt x="3734687" y="683068"/>
                    <a:pt x="3757358" y="691450"/>
                  </a:cubicBezTo>
                  <a:cubicBezTo>
                    <a:pt x="3788221" y="702881"/>
                    <a:pt x="3818700" y="714881"/>
                    <a:pt x="3852421" y="709167"/>
                  </a:cubicBezTo>
                  <a:cubicBezTo>
                    <a:pt x="3890714" y="702689"/>
                    <a:pt x="3917001" y="727073"/>
                    <a:pt x="3947104" y="743267"/>
                  </a:cubicBezTo>
                  <a:cubicBezTo>
                    <a:pt x="3967869" y="754316"/>
                    <a:pt x="3990538" y="762509"/>
                    <a:pt x="4013208" y="769367"/>
                  </a:cubicBezTo>
                  <a:cubicBezTo>
                    <a:pt x="4043497" y="778321"/>
                    <a:pt x="4074740" y="783655"/>
                    <a:pt x="4105222" y="792417"/>
                  </a:cubicBezTo>
                  <a:cubicBezTo>
                    <a:pt x="4151325" y="805561"/>
                    <a:pt x="4198001" y="815850"/>
                    <a:pt x="4246006" y="808610"/>
                  </a:cubicBezTo>
                  <a:cubicBezTo>
                    <a:pt x="4268105" y="805372"/>
                    <a:pt x="4288682" y="805561"/>
                    <a:pt x="4310779" y="810326"/>
                  </a:cubicBezTo>
                  <a:cubicBezTo>
                    <a:pt x="4346974" y="818136"/>
                    <a:pt x="4384123" y="819089"/>
                    <a:pt x="4413272" y="848235"/>
                  </a:cubicBezTo>
                  <a:cubicBezTo>
                    <a:pt x="4423558" y="858524"/>
                    <a:pt x="4442037" y="861190"/>
                    <a:pt x="4457087" y="866524"/>
                  </a:cubicBezTo>
                  <a:cubicBezTo>
                    <a:pt x="4474424" y="872812"/>
                    <a:pt x="4487186" y="869572"/>
                    <a:pt x="4496523" y="851284"/>
                  </a:cubicBezTo>
                  <a:cubicBezTo>
                    <a:pt x="4500713" y="843093"/>
                    <a:pt x="4512715" y="835091"/>
                    <a:pt x="4522050" y="833757"/>
                  </a:cubicBezTo>
                  <a:cubicBezTo>
                    <a:pt x="4550055" y="829757"/>
                    <a:pt x="4575773" y="835663"/>
                    <a:pt x="4602824" y="848618"/>
                  </a:cubicBezTo>
                  <a:cubicBezTo>
                    <a:pt x="4628161" y="860810"/>
                    <a:pt x="4659786" y="859476"/>
                    <a:pt x="4688553" y="864238"/>
                  </a:cubicBezTo>
                  <a:cubicBezTo>
                    <a:pt x="4708936" y="867668"/>
                    <a:pt x="4729321" y="874716"/>
                    <a:pt x="4749895" y="874716"/>
                  </a:cubicBezTo>
                  <a:cubicBezTo>
                    <a:pt x="4775424" y="874716"/>
                    <a:pt x="4800761" y="868620"/>
                    <a:pt x="4826480" y="866334"/>
                  </a:cubicBezTo>
                  <a:cubicBezTo>
                    <a:pt x="4846482" y="864430"/>
                    <a:pt x="4866867" y="865192"/>
                    <a:pt x="4886870" y="862906"/>
                  </a:cubicBezTo>
                  <a:cubicBezTo>
                    <a:pt x="4903254" y="861190"/>
                    <a:pt x="4919447" y="856810"/>
                    <a:pt x="4935639" y="853190"/>
                  </a:cubicBezTo>
                  <a:cubicBezTo>
                    <a:pt x="4941546" y="851856"/>
                    <a:pt x="4947452" y="846711"/>
                    <a:pt x="4952784" y="847473"/>
                  </a:cubicBezTo>
                  <a:cubicBezTo>
                    <a:pt x="5005745" y="855666"/>
                    <a:pt x="5043847" y="819089"/>
                    <a:pt x="5088617" y="802896"/>
                  </a:cubicBezTo>
                  <a:cubicBezTo>
                    <a:pt x="5135672" y="785749"/>
                    <a:pt x="5181204" y="759461"/>
                    <a:pt x="5233781" y="767271"/>
                  </a:cubicBezTo>
                  <a:cubicBezTo>
                    <a:pt x="5265596" y="772033"/>
                    <a:pt x="5296267" y="783083"/>
                    <a:pt x="5327893" y="789752"/>
                  </a:cubicBezTo>
                  <a:cubicBezTo>
                    <a:pt x="5339132" y="792038"/>
                    <a:pt x="5351705" y="791656"/>
                    <a:pt x="5362946" y="789370"/>
                  </a:cubicBezTo>
                  <a:cubicBezTo>
                    <a:pt x="5417240" y="778891"/>
                    <a:pt x="5470771" y="777367"/>
                    <a:pt x="5524115" y="794514"/>
                  </a:cubicBezTo>
                  <a:cubicBezTo>
                    <a:pt x="5533257" y="797372"/>
                    <a:pt x="5542974" y="800038"/>
                    <a:pt x="5552500" y="800038"/>
                  </a:cubicBezTo>
                  <a:cubicBezTo>
                    <a:pt x="5604697" y="800038"/>
                    <a:pt x="5655944" y="796038"/>
                    <a:pt x="5705857" y="777367"/>
                  </a:cubicBezTo>
                  <a:cubicBezTo>
                    <a:pt x="5722622" y="771080"/>
                    <a:pt x="5743006" y="775081"/>
                    <a:pt x="5761485" y="773557"/>
                  </a:cubicBezTo>
                  <a:cubicBezTo>
                    <a:pt x="5778629" y="772224"/>
                    <a:pt x="5796156" y="771653"/>
                    <a:pt x="5812731" y="767271"/>
                  </a:cubicBezTo>
                  <a:cubicBezTo>
                    <a:pt x="5836925" y="760795"/>
                    <a:pt x="5859404" y="760033"/>
                    <a:pt x="5884361" y="765747"/>
                  </a:cubicBezTo>
                  <a:cubicBezTo>
                    <a:pt x="5908174" y="771080"/>
                    <a:pt x="5933892" y="768415"/>
                    <a:pt x="5958660" y="768605"/>
                  </a:cubicBezTo>
                  <a:cubicBezTo>
                    <a:pt x="5986282" y="768795"/>
                    <a:pt x="6013906" y="768984"/>
                    <a:pt x="6041528" y="768033"/>
                  </a:cubicBezTo>
                  <a:cubicBezTo>
                    <a:pt x="6052579" y="767653"/>
                    <a:pt x="6065151" y="760033"/>
                    <a:pt x="6074297" y="763081"/>
                  </a:cubicBezTo>
                  <a:cubicBezTo>
                    <a:pt x="6103824" y="773366"/>
                    <a:pt x="6133353" y="760985"/>
                    <a:pt x="6162880" y="766509"/>
                  </a:cubicBezTo>
                  <a:cubicBezTo>
                    <a:pt x="6177360" y="769367"/>
                    <a:pt x="6193743" y="761557"/>
                    <a:pt x="6209364" y="760795"/>
                  </a:cubicBezTo>
                  <a:cubicBezTo>
                    <a:pt x="6234892" y="759461"/>
                    <a:pt x="6260419" y="760033"/>
                    <a:pt x="6285948" y="759651"/>
                  </a:cubicBezTo>
                  <a:cubicBezTo>
                    <a:pt x="6294330" y="759461"/>
                    <a:pt x="6302523" y="758699"/>
                    <a:pt x="6310905" y="758316"/>
                  </a:cubicBezTo>
                  <a:cubicBezTo>
                    <a:pt x="6318335" y="757936"/>
                    <a:pt x="6326145" y="756222"/>
                    <a:pt x="6333194" y="757554"/>
                  </a:cubicBezTo>
                  <a:cubicBezTo>
                    <a:pt x="6358723" y="762318"/>
                    <a:pt x="6383869" y="770129"/>
                    <a:pt x="6409586" y="773177"/>
                  </a:cubicBezTo>
                  <a:cubicBezTo>
                    <a:pt x="6431875" y="775843"/>
                    <a:pt x="6454928" y="772224"/>
                    <a:pt x="6477407" y="774129"/>
                  </a:cubicBezTo>
                  <a:cubicBezTo>
                    <a:pt x="6517032" y="777367"/>
                    <a:pt x="6556657" y="783083"/>
                    <a:pt x="6596283" y="786703"/>
                  </a:cubicBezTo>
                  <a:cubicBezTo>
                    <a:pt x="6604857" y="787465"/>
                    <a:pt x="6613809" y="782701"/>
                    <a:pt x="6622573" y="782321"/>
                  </a:cubicBezTo>
                  <a:cubicBezTo>
                    <a:pt x="6650006" y="781369"/>
                    <a:pt x="6677439" y="781177"/>
                    <a:pt x="6704872" y="780607"/>
                  </a:cubicBezTo>
                  <a:cubicBezTo>
                    <a:pt x="6720493" y="780415"/>
                    <a:pt x="6736305" y="780987"/>
                    <a:pt x="6751738" y="779273"/>
                  </a:cubicBezTo>
                  <a:cubicBezTo>
                    <a:pt x="6772120" y="776987"/>
                    <a:pt x="6790599" y="773557"/>
                    <a:pt x="6809650" y="788417"/>
                  </a:cubicBezTo>
                  <a:cubicBezTo>
                    <a:pt x="6816984" y="794180"/>
                    <a:pt x="6824819" y="797942"/>
                    <a:pt x="6832976" y="800428"/>
                  </a:cubicBezTo>
                  <a:close/>
                </a:path>
              </a:pathLst>
            </a:custGeom>
            <a:blipFill dpi="0" rotWithShape="1">
              <a:blip r:embed="rId4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7" name="Obrázek 6" descr="Obsah obrázku text, koš&#10;&#10;Popis byl vytvořen automaticky">
            <a:extLst>
              <a:ext uri="{FF2B5EF4-FFF2-40B4-BE49-F238E27FC236}">
                <a16:creationId xmlns:a16="http://schemas.microsoft.com/office/drawing/2014/main" xmlns="" id="{35305C92-9766-4DE1-836C-62EEBE9C84E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49" r="29739" b="-2"/>
          <a:stretch/>
        </p:blipFill>
        <p:spPr>
          <a:xfrm>
            <a:off x="9239250" y="3524256"/>
            <a:ext cx="2952750" cy="3333749"/>
          </a:xfrm>
          <a:custGeom>
            <a:avLst/>
            <a:gdLst/>
            <a:ahLst/>
            <a:cxnLst/>
            <a:rect l="l" t="t" r="r" b="b"/>
            <a:pathLst>
              <a:path w="2952750" h="3333749">
                <a:moveTo>
                  <a:pt x="0" y="0"/>
                </a:moveTo>
                <a:lnTo>
                  <a:pt x="2952750" y="0"/>
                </a:lnTo>
                <a:lnTo>
                  <a:pt x="2952750" y="3333749"/>
                </a:lnTo>
                <a:lnTo>
                  <a:pt x="0" y="3333749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734021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xmlns="" id="{114C78B5-EC6B-4A39-8860-7051008674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F14F137-54E0-4EC0-86DF-944BC75EA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69978"/>
            <a:ext cx="4391024" cy="1173700"/>
          </a:xfrm>
        </p:spPr>
        <p:txBody>
          <a:bodyPr anchor="t">
            <a:normAutofit/>
          </a:bodyPr>
          <a:lstStyle/>
          <a:p>
            <a:r>
              <a:rPr lang="cs-CZ" sz="4000" dirty="0" err="1">
                <a:solidFill>
                  <a:schemeClr val="bg1"/>
                </a:solidFill>
              </a:rPr>
              <a:t>Nature</a:t>
            </a:r>
            <a:endParaRPr lang="cs-CZ" sz="4000" dirty="0">
              <a:solidFill>
                <a:schemeClr val="bg1"/>
              </a:solidFill>
            </a:endParaRPr>
          </a:p>
        </p:txBody>
      </p:sp>
      <p:pic>
        <p:nvPicPr>
          <p:cNvPr id="9" name="Obrázek 8" descr="Obsah obrázku exteriér, kolo, strom, jezdectví&#10;&#10;Popis byl vytvořen automaticky">
            <a:extLst>
              <a:ext uri="{FF2B5EF4-FFF2-40B4-BE49-F238E27FC236}">
                <a16:creationId xmlns:a16="http://schemas.microsoft.com/office/drawing/2014/main" xmlns="" id="{5C14CE9E-B9FD-4A58-ABE8-6A8842BA08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43" r="19082" b="-1"/>
          <a:stretch/>
        </p:blipFill>
        <p:spPr>
          <a:xfrm>
            <a:off x="20" y="10"/>
            <a:ext cx="4000480" cy="3904882"/>
          </a:xfrm>
          <a:custGeom>
            <a:avLst/>
            <a:gdLst/>
            <a:ahLst/>
            <a:cxnLst/>
            <a:rect l="l" t="t" r="r" b="b"/>
            <a:pathLst>
              <a:path w="4000500" h="3413410">
                <a:moveTo>
                  <a:pt x="0" y="0"/>
                </a:moveTo>
                <a:lnTo>
                  <a:pt x="4000500" y="0"/>
                </a:lnTo>
                <a:lnTo>
                  <a:pt x="4000500" y="3330603"/>
                </a:lnTo>
                <a:lnTo>
                  <a:pt x="416174" y="3413410"/>
                </a:lnTo>
                <a:lnTo>
                  <a:pt x="0" y="3408169"/>
                </a:lnTo>
                <a:close/>
              </a:path>
            </a:pathLst>
          </a:custGeom>
        </p:spPr>
      </p:pic>
      <p:pic>
        <p:nvPicPr>
          <p:cNvPr id="7" name="Obrázek 6" descr="Obsah obrázku tráva, mlok&#10;&#10;Popis byl vytvořen automaticky">
            <a:extLst>
              <a:ext uri="{FF2B5EF4-FFF2-40B4-BE49-F238E27FC236}">
                <a16:creationId xmlns:a16="http://schemas.microsoft.com/office/drawing/2014/main" xmlns="" id="{8CB10EC9-A63C-4734-8419-020E5A5CF53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54" r="26002" b="1"/>
          <a:stretch/>
        </p:blipFill>
        <p:spPr>
          <a:xfrm>
            <a:off x="4191002" y="10"/>
            <a:ext cx="3809998" cy="3904881"/>
          </a:xfrm>
          <a:custGeom>
            <a:avLst/>
            <a:gdLst/>
            <a:ahLst/>
            <a:cxnLst/>
            <a:rect l="l" t="t" r="r" b="b"/>
            <a:pathLst>
              <a:path w="3809998" h="3361533">
                <a:moveTo>
                  <a:pt x="0" y="0"/>
                </a:moveTo>
                <a:lnTo>
                  <a:pt x="3809998" y="0"/>
                </a:lnTo>
                <a:lnTo>
                  <a:pt x="3809998" y="3353206"/>
                </a:lnTo>
                <a:lnTo>
                  <a:pt x="1781628" y="3181423"/>
                </a:lnTo>
                <a:lnTo>
                  <a:pt x="0" y="3361533"/>
                </a:lnTo>
                <a:close/>
              </a:path>
            </a:pathLst>
          </a:custGeom>
        </p:spPr>
      </p:pic>
      <p:pic>
        <p:nvPicPr>
          <p:cNvPr id="5" name="Obrázek 4" descr="Obsah obrázku příroda, grilování&#10;&#10;Popis byl vytvořen automaticky">
            <a:extLst>
              <a:ext uri="{FF2B5EF4-FFF2-40B4-BE49-F238E27FC236}">
                <a16:creationId xmlns:a16="http://schemas.microsoft.com/office/drawing/2014/main" xmlns="" id="{88AAD138-08F4-44CC-911B-B865B209B3E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0" r="38621" b="2"/>
          <a:stretch/>
        </p:blipFill>
        <p:spPr>
          <a:xfrm>
            <a:off x="8191500" y="-1"/>
            <a:ext cx="4000500" cy="4008409"/>
          </a:xfrm>
          <a:custGeom>
            <a:avLst/>
            <a:gdLst/>
            <a:ahLst/>
            <a:cxnLst/>
            <a:rect l="l" t="t" r="r" b="b"/>
            <a:pathLst>
              <a:path w="4000500" h="3403026">
                <a:moveTo>
                  <a:pt x="0" y="0"/>
                </a:moveTo>
                <a:lnTo>
                  <a:pt x="4000500" y="0"/>
                </a:lnTo>
                <a:lnTo>
                  <a:pt x="4000500" y="3403026"/>
                </a:lnTo>
                <a:lnTo>
                  <a:pt x="9072" y="3370108"/>
                </a:lnTo>
                <a:lnTo>
                  <a:pt x="0" y="3369340"/>
                </a:lnTo>
                <a:close/>
              </a:path>
            </a:pathLst>
          </a:cu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A50943B0-FDF7-4C2C-B784-9208C945A8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3528992"/>
            <a:ext cx="12192000" cy="757168"/>
            <a:chOff x="0" y="2959818"/>
            <a:chExt cx="12192000" cy="757168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64021FAB-FA86-49DE-8FC9-585A1729B7F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2959818"/>
              <a:ext cx="12192000" cy="757168"/>
            </a:xfrm>
            <a:custGeom>
              <a:avLst/>
              <a:gdLst>
                <a:gd name="connsiteX0" fmla="*/ 0 w 12192000"/>
                <a:gd name="connsiteY0" fmla="*/ 0 h 757168"/>
                <a:gd name="connsiteX1" fmla="*/ 41653 w 12192000"/>
                <a:gd name="connsiteY1" fmla="*/ 6945 h 757168"/>
                <a:gd name="connsiteX2" fmla="*/ 81317 w 12192000"/>
                <a:gd name="connsiteY2" fmla="*/ 15509 h 757168"/>
                <a:gd name="connsiteX3" fmla="*/ 114150 w 12192000"/>
                <a:gd name="connsiteY3" fmla="*/ 28105 h 757168"/>
                <a:gd name="connsiteX4" fmla="*/ 214865 w 12192000"/>
                <a:gd name="connsiteY4" fmla="*/ 58374 h 757168"/>
                <a:gd name="connsiteX5" fmla="*/ 299237 w 12192000"/>
                <a:gd name="connsiteY5" fmla="*/ 63560 h 757168"/>
                <a:gd name="connsiteX6" fmla="*/ 415570 w 12192000"/>
                <a:gd name="connsiteY6" fmla="*/ 83774 h 757168"/>
                <a:gd name="connsiteX7" fmla="*/ 633210 w 12192000"/>
                <a:gd name="connsiteY7" fmla="*/ 109108 h 757168"/>
                <a:gd name="connsiteX8" fmla="*/ 677567 w 12192000"/>
                <a:gd name="connsiteY8" fmla="*/ 119446 h 757168"/>
                <a:gd name="connsiteX9" fmla="*/ 946429 w 12192000"/>
                <a:gd name="connsiteY9" fmla="*/ 171502 h 757168"/>
                <a:gd name="connsiteX10" fmla="*/ 1163367 w 12192000"/>
                <a:gd name="connsiteY10" fmla="*/ 182106 h 757168"/>
                <a:gd name="connsiteX11" fmla="*/ 1180337 w 12192000"/>
                <a:gd name="connsiteY11" fmla="*/ 181279 h 757168"/>
                <a:gd name="connsiteX12" fmla="*/ 1263939 w 12192000"/>
                <a:gd name="connsiteY12" fmla="*/ 173070 h 757168"/>
                <a:gd name="connsiteX13" fmla="*/ 1392213 w 12192000"/>
                <a:gd name="connsiteY13" fmla="*/ 183225 h 757168"/>
                <a:gd name="connsiteX14" fmla="*/ 1479752 w 12192000"/>
                <a:gd name="connsiteY14" fmla="*/ 205174 h 757168"/>
                <a:gd name="connsiteX15" fmla="*/ 1589813 w 12192000"/>
                <a:gd name="connsiteY15" fmla="*/ 211706 h 757168"/>
                <a:gd name="connsiteX16" fmla="*/ 1716264 w 12192000"/>
                <a:gd name="connsiteY16" fmla="*/ 207459 h 757168"/>
                <a:gd name="connsiteX17" fmla="*/ 1772900 w 12192000"/>
                <a:gd name="connsiteY17" fmla="*/ 208137 h 757168"/>
                <a:gd name="connsiteX18" fmla="*/ 1929319 w 12192000"/>
                <a:gd name="connsiteY18" fmla="*/ 193822 h 757168"/>
                <a:gd name="connsiteX19" fmla="*/ 2021514 w 12192000"/>
                <a:gd name="connsiteY19" fmla="*/ 204186 h 757168"/>
                <a:gd name="connsiteX20" fmla="*/ 2111753 w 12192000"/>
                <a:gd name="connsiteY20" fmla="*/ 223797 h 757168"/>
                <a:gd name="connsiteX21" fmla="*/ 2169356 w 12192000"/>
                <a:gd name="connsiteY21" fmla="*/ 241125 h 757168"/>
                <a:gd name="connsiteX22" fmla="*/ 2286638 w 12192000"/>
                <a:gd name="connsiteY22" fmla="*/ 257382 h 757168"/>
                <a:gd name="connsiteX23" fmla="*/ 2308368 w 12192000"/>
                <a:gd name="connsiteY23" fmla="*/ 256995 h 757168"/>
                <a:gd name="connsiteX24" fmla="*/ 2660621 w 12192000"/>
                <a:gd name="connsiteY24" fmla="*/ 262863 h 757168"/>
                <a:gd name="connsiteX25" fmla="*/ 2801134 w 12192000"/>
                <a:gd name="connsiteY25" fmla="*/ 250006 h 757168"/>
                <a:gd name="connsiteX26" fmla="*/ 2830994 w 12192000"/>
                <a:gd name="connsiteY26" fmla="*/ 249091 h 757168"/>
                <a:gd name="connsiteX27" fmla="*/ 3129084 w 12192000"/>
                <a:gd name="connsiteY27" fmla="*/ 242009 h 757168"/>
                <a:gd name="connsiteX28" fmla="*/ 3162162 w 12192000"/>
                <a:gd name="connsiteY28" fmla="*/ 242789 h 757168"/>
                <a:gd name="connsiteX29" fmla="*/ 3254072 w 12192000"/>
                <a:gd name="connsiteY29" fmla="*/ 251612 h 757168"/>
                <a:gd name="connsiteX30" fmla="*/ 3473491 w 12192000"/>
                <a:gd name="connsiteY30" fmla="*/ 221903 h 757168"/>
                <a:gd name="connsiteX31" fmla="*/ 3691860 w 12192000"/>
                <a:gd name="connsiteY31" fmla="*/ 219228 h 757168"/>
                <a:gd name="connsiteX32" fmla="*/ 3811494 w 12192000"/>
                <a:gd name="connsiteY32" fmla="*/ 225691 h 757168"/>
                <a:gd name="connsiteX33" fmla="*/ 3897533 w 12192000"/>
                <a:gd name="connsiteY33" fmla="*/ 220087 h 757168"/>
                <a:gd name="connsiteX34" fmla="*/ 4109430 w 12192000"/>
                <a:gd name="connsiteY34" fmla="*/ 200477 h 757168"/>
                <a:gd name="connsiteX35" fmla="*/ 4208772 w 12192000"/>
                <a:gd name="connsiteY35" fmla="*/ 200914 h 757168"/>
                <a:gd name="connsiteX36" fmla="*/ 4314641 w 12192000"/>
                <a:gd name="connsiteY36" fmla="*/ 196159 h 757168"/>
                <a:gd name="connsiteX37" fmla="*/ 4577622 w 12192000"/>
                <a:gd name="connsiteY37" fmla="*/ 163774 h 757168"/>
                <a:gd name="connsiteX38" fmla="*/ 4790345 w 12192000"/>
                <a:gd name="connsiteY38" fmla="*/ 177592 h 757168"/>
                <a:gd name="connsiteX39" fmla="*/ 4926164 w 12192000"/>
                <a:gd name="connsiteY39" fmla="*/ 184139 h 757168"/>
                <a:gd name="connsiteX40" fmla="*/ 5088812 w 12192000"/>
                <a:gd name="connsiteY40" fmla="*/ 177401 h 757168"/>
                <a:gd name="connsiteX41" fmla="*/ 5222466 w 12192000"/>
                <a:gd name="connsiteY41" fmla="*/ 162082 h 757168"/>
                <a:gd name="connsiteX42" fmla="*/ 5406528 w 12192000"/>
                <a:gd name="connsiteY42" fmla="*/ 153987 h 757168"/>
                <a:gd name="connsiteX43" fmla="*/ 5590716 w 12192000"/>
                <a:gd name="connsiteY43" fmla="*/ 129490 h 757168"/>
                <a:gd name="connsiteX44" fmla="*/ 5719429 w 12192000"/>
                <a:gd name="connsiteY44" fmla="*/ 110099 h 757168"/>
                <a:gd name="connsiteX45" fmla="*/ 5897895 w 12192000"/>
                <a:gd name="connsiteY45" fmla="*/ 96368 h 757168"/>
                <a:gd name="connsiteX46" fmla="*/ 6169957 w 12192000"/>
                <a:gd name="connsiteY46" fmla="*/ 94411 h 757168"/>
                <a:gd name="connsiteX47" fmla="*/ 6294827 w 12192000"/>
                <a:gd name="connsiteY47" fmla="*/ 99236 h 757168"/>
                <a:gd name="connsiteX48" fmla="*/ 6494261 w 12192000"/>
                <a:gd name="connsiteY48" fmla="*/ 71724 h 757168"/>
                <a:gd name="connsiteX49" fmla="*/ 6579627 w 12192000"/>
                <a:gd name="connsiteY49" fmla="*/ 57883 h 757168"/>
                <a:gd name="connsiteX50" fmla="*/ 6654800 w 12192000"/>
                <a:gd name="connsiteY50" fmla="*/ 77086 h 757168"/>
                <a:gd name="connsiteX51" fmla="*/ 6703059 w 12192000"/>
                <a:gd name="connsiteY51" fmla="*/ 97166 h 757168"/>
                <a:gd name="connsiteX52" fmla="*/ 6859445 w 12192000"/>
                <a:gd name="connsiteY52" fmla="*/ 90481 h 757168"/>
                <a:gd name="connsiteX53" fmla="*/ 7025414 w 12192000"/>
                <a:gd name="connsiteY53" fmla="*/ 83536 h 757168"/>
                <a:gd name="connsiteX54" fmla="*/ 7144137 w 12192000"/>
                <a:gd name="connsiteY54" fmla="*/ 79264 h 757168"/>
                <a:gd name="connsiteX55" fmla="*/ 7291235 w 12192000"/>
                <a:gd name="connsiteY55" fmla="*/ 95367 h 757168"/>
                <a:gd name="connsiteX56" fmla="*/ 7407395 w 12192000"/>
                <a:gd name="connsiteY56" fmla="*/ 104888 h 757168"/>
                <a:gd name="connsiteX57" fmla="*/ 7500837 w 12192000"/>
                <a:gd name="connsiteY57" fmla="*/ 119515 h 757168"/>
                <a:gd name="connsiteX58" fmla="*/ 7533567 w 12192000"/>
                <a:gd name="connsiteY58" fmla="*/ 126955 h 757168"/>
                <a:gd name="connsiteX59" fmla="*/ 7792910 w 12192000"/>
                <a:gd name="connsiteY59" fmla="*/ 185188 h 757168"/>
                <a:gd name="connsiteX60" fmla="*/ 8070699 w 12192000"/>
                <a:gd name="connsiteY60" fmla="*/ 235423 h 757168"/>
                <a:gd name="connsiteX61" fmla="*/ 8253177 w 12192000"/>
                <a:gd name="connsiteY61" fmla="*/ 222473 h 757168"/>
                <a:gd name="connsiteX62" fmla="*/ 8320683 w 12192000"/>
                <a:gd name="connsiteY62" fmla="*/ 226393 h 757168"/>
                <a:gd name="connsiteX63" fmla="*/ 8631438 w 12192000"/>
                <a:gd name="connsiteY63" fmla="*/ 237528 h 757168"/>
                <a:gd name="connsiteX64" fmla="*/ 8686410 w 12192000"/>
                <a:gd name="connsiteY64" fmla="*/ 234877 h 757168"/>
                <a:gd name="connsiteX65" fmla="*/ 8980658 w 12192000"/>
                <a:gd name="connsiteY65" fmla="*/ 273001 h 757168"/>
                <a:gd name="connsiteX66" fmla="*/ 9087625 w 12192000"/>
                <a:gd name="connsiteY66" fmla="*/ 282423 h 757168"/>
                <a:gd name="connsiteX67" fmla="*/ 9186017 w 12192000"/>
                <a:gd name="connsiteY67" fmla="*/ 293875 h 757168"/>
                <a:gd name="connsiteX68" fmla="*/ 9323931 w 12192000"/>
                <a:gd name="connsiteY68" fmla="*/ 302628 h 757168"/>
                <a:gd name="connsiteX69" fmla="*/ 9467213 w 12192000"/>
                <a:gd name="connsiteY69" fmla="*/ 307275 h 757168"/>
                <a:gd name="connsiteX70" fmla="*/ 9626826 w 12192000"/>
                <a:gd name="connsiteY70" fmla="*/ 316213 h 757168"/>
                <a:gd name="connsiteX71" fmla="*/ 9689696 w 12192000"/>
                <a:gd name="connsiteY71" fmla="*/ 324467 h 757168"/>
                <a:gd name="connsiteX72" fmla="*/ 9860526 w 12192000"/>
                <a:gd name="connsiteY72" fmla="*/ 329986 h 757168"/>
                <a:gd name="connsiteX73" fmla="*/ 9949775 w 12192000"/>
                <a:gd name="connsiteY73" fmla="*/ 340386 h 757168"/>
                <a:gd name="connsiteX74" fmla="*/ 10097252 w 12192000"/>
                <a:gd name="connsiteY74" fmla="*/ 349262 h 757168"/>
                <a:gd name="connsiteX75" fmla="*/ 10145261 w 12192000"/>
                <a:gd name="connsiteY75" fmla="*/ 353113 h 757168"/>
                <a:gd name="connsiteX76" fmla="*/ 10188159 w 12192000"/>
                <a:gd name="connsiteY76" fmla="*/ 356124 h 757168"/>
                <a:gd name="connsiteX77" fmla="*/ 10336144 w 12192000"/>
                <a:gd name="connsiteY77" fmla="*/ 348235 h 757168"/>
                <a:gd name="connsiteX78" fmla="*/ 10466847 w 12192000"/>
                <a:gd name="connsiteY78" fmla="*/ 354131 h 757168"/>
                <a:gd name="connsiteX79" fmla="*/ 10696514 w 12192000"/>
                <a:gd name="connsiteY79" fmla="*/ 353575 h 757168"/>
                <a:gd name="connsiteX80" fmla="*/ 10746932 w 12192000"/>
                <a:gd name="connsiteY80" fmla="*/ 360606 h 757168"/>
                <a:gd name="connsiteX81" fmla="*/ 10905388 w 12192000"/>
                <a:gd name="connsiteY81" fmla="*/ 370627 h 757168"/>
                <a:gd name="connsiteX82" fmla="*/ 10995602 w 12192000"/>
                <a:gd name="connsiteY82" fmla="*/ 376691 h 757168"/>
                <a:gd name="connsiteX83" fmla="*/ 11107647 w 12192000"/>
                <a:gd name="connsiteY83" fmla="*/ 373405 h 757168"/>
                <a:gd name="connsiteX84" fmla="*/ 11302440 w 12192000"/>
                <a:gd name="connsiteY84" fmla="*/ 364156 h 757168"/>
                <a:gd name="connsiteX85" fmla="*/ 11353613 w 12192000"/>
                <a:gd name="connsiteY85" fmla="*/ 363785 h 757168"/>
                <a:gd name="connsiteX86" fmla="*/ 11447323 w 12192000"/>
                <a:gd name="connsiteY86" fmla="*/ 359346 h 757168"/>
                <a:gd name="connsiteX87" fmla="*/ 11464292 w 12192000"/>
                <a:gd name="connsiteY87" fmla="*/ 358519 h 757168"/>
                <a:gd name="connsiteX88" fmla="*/ 11607560 w 12192000"/>
                <a:gd name="connsiteY88" fmla="*/ 342370 h 757168"/>
                <a:gd name="connsiteX89" fmla="*/ 11681426 w 12192000"/>
                <a:gd name="connsiteY89" fmla="*/ 344335 h 757168"/>
                <a:gd name="connsiteX90" fmla="*/ 11893565 w 12192000"/>
                <a:gd name="connsiteY90" fmla="*/ 355261 h 757168"/>
                <a:gd name="connsiteX91" fmla="*/ 11983290 w 12192000"/>
                <a:gd name="connsiteY91" fmla="*/ 363588 h 757168"/>
                <a:gd name="connsiteX92" fmla="*/ 12192000 w 12192000"/>
                <a:gd name="connsiteY92" fmla="*/ 388018 h 757168"/>
                <a:gd name="connsiteX93" fmla="*/ 12192000 w 12192000"/>
                <a:gd name="connsiteY93" fmla="*/ 577115 h 757168"/>
                <a:gd name="connsiteX94" fmla="*/ 12157329 w 12192000"/>
                <a:gd name="connsiteY94" fmla="*/ 588862 h 757168"/>
                <a:gd name="connsiteX95" fmla="*/ 12066948 w 12192000"/>
                <a:gd name="connsiteY95" fmla="*/ 586034 h 757168"/>
                <a:gd name="connsiteX96" fmla="*/ 11911344 w 12192000"/>
                <a:gd name="connsiteY96" fmla="*/ 521599 h 757168"/>
                <a:gd name="connsiteX97" fmla="*/ 11847823 w 12192000"/>
                <a:gd name="connsiteY97" fmla="*/ 511785 h 757168"/>
                <a:gd name="connsiteX98" fmla="*/ 11737547 w 12192000"/>
                <a:gd name="connsiteY98" fmla="*/ 502380 h 757168"/>
                <a:gd name="connsiteX99" fmla="*/ 11636052 w 12192000"/>
                <a:gd name="connsiteY99" fmla="*/ 514993 h 757168"/>
                <a:gd name="connsiteX100" fmla="*/ 11394706 w 12192000"/>
                <a:gd name="connsiteY100" fmla="*/ 590867 h 757168"/>
                <a:gd name="connsiteX101" fmla="*/ 11354978 w 12192000"/>
                <a:gd name="connsiteY101" fmla="*/ 597561 h 757168"/>
                <a:gd name="connsiteX102" fmla="*/ 11285306 w 12192000"/>
                <a:gd name="connsiteY102" fmla="*/ 599825 h 757168"/>
                <a:gd name="connsiteX103" fmla="*/ 11008528 w 12192000"/>
                <a:gd name="connsiteY103" fmla="*/ 656670 h 757168"/>
                <a:gd name="connsiteX104" fmla="*/ 10948735 w 12192000"/>
                <a:gd name="connsiteY104" fmla="*/ 652964 h 757168"/>
                <a:gd name="connsiteX105" fmla="*/ 10850698 w 12192000"/>
                <a:gd name="connsiteY105" fmla="*/ 641721 h 757168"/>
                <a:gd name="connsiteX106" fmla="*/ 10744026 w 12192000"/>
                <a:gd name="connsiteY106" fmla="*/ 647769 h 757168"/>
                <a:gd name="connsiteX107" fmla="*/ 10666160 w 12192000"/>
                <a:gd name="connsiteY107" fmla="*/ 651891 h 757168"/>
                <a:gd name="connsiteX108" fmla="*/ 10450521 w 12192000"/>
                <a:gd name="connsiteY108" fmla="*/ 616552 h 757168"/>
                <a:gd name="connsiteX109" fmla="*/ 10271192 w 12192000"/>
                <a:gd name="connsiteY109" fmla="*/ 583498 h 757168"/>
                <a:gd name="connsiteX110" fmla="*/ 10246067 w 12192000"/>
                <a:gd name="connsiteY110" fmla="*/ 585423 h 757168"/>
                <a:gd name="connsiteX111" fmla="*/ 10005027 w 12192000"/>
                <a:gd name="connsiteY111" fmla="*/ 592252 h 757168"/>
                <a:gd name="connsiteX112" fmla="*/ 9898681 w 12192000"/>
                <a:gd name="connsiteY112" fmla="*/ 613195 h 757168"/>
                <a:gd name="connsiteX113" fmla="*/ 9753225 w 12192000"/>
                <a:gd name="connsiteY113" fmla="*/ 629038 h 757168"/>
                <a:gd name="connsiteX114" fmla="*/ 9591376 w 12192000"/>
                <a:gd name="connsiteY114" fmla="*/ 648601 h 757168"/>
                <a:gd name="connsiteX115" fmla="*/ 9472860 w 12192000"/>
                <a:gd name="connsiteY115" fmla="*/ 655936 h 757168"/>
                <a:gd name="connsiteX116" fmla="*/ 9299788 w 12192000"/>
                <a:gd name="connsiteY116" fmla="*/ 636945 h 757168"/>
                <a:gd name="connsiteX117" fmla="*/ 9264605 w 12192000"/>
                <a:gd name="connsiteY117" fmla="*/ 627087 h 757168"/>
                <a:gd name="connsiteX118" fmla="*/ 8926435 w 12192000"/>
                <a:gd name="connsiteY118" fmla="*/ 549269 h 757168"/>
                <a:gd name="connsiteX119" fmla="*/ 8698934 w 12192000"/>
                <a:gd name="connsiteY119" fmla="*/ 536583 h 757168"/>
                <a:gd name="connsiteX120" fmla="*/ 8622862 w 12192000"/>
                <a:gd name="connsiteY120" fmla="*/ 541563 h 757168"/>
                <a:gd name="connsiteX121" fmla="*/ 8482784 w 12192000"/>
                <a:gd name="connsiteY121" fmla="*/ 574094 h 757168"/>
                <a:gd name="connsiteX122" fmla="*/ 8421565 w 12192000"/>
                <a:gd name="connsiteY122" fmla="*/ 576610 h 757168"/>
                <a:gd name="connsiteX123" fmla="*/ 8313469 w 12192000"/>
                <a:gd name="connsiteY123" fmla="*/ 574762 h 757168"/>
                <a:gd name="connsiteX124" fmla="*/ 8079520 w 12192000"/>
                <a:gd name="connsiteY124" fmla="*/ 558685 h 757168"/>
                <a:gd name="connsiteX125" fmla="*/ 7773327 w 12192000"/>
                <a:gd name="connsiteY125" fmla="*/ 558854 h 757168"/>
                <a:gd name="connsiteX126" fmla="*/ 7652477 w 12192000"/>
                <a:gd name="connsiteY126" fmla="*/ 547561 h 757168"/>
                <a:gd name="connsiteX127" fmla="*/ 7522274 w 12192000"/>
                <a:gd name="connsiteY127" fmla="*/ 532150 h 757168"/>
                <a:gd name="connsiteX128" fmla="*/ 7484080 w 12192000"/>
                <a:gd name="connsiteY128" fmla="*/ 530532 h 757168"/>
                <a:gd name="connsiteX129" fmla="*/ 7282277 w 12192000"/>
                <a:gd name="connsiteY129" fmla="*/ 540177 h 757168"/>
                <a:gd name="connsiteX130" fmla="*/ 7235690 w 12192000"/>
                <a:gd name="connsiteY130" fmla="*/ 551282 h 757168"/>
                <a:gd name="connsiteX131" fmla="*/ 7116339 w 12192000"/>
                <a:gd name="connsiteY131" fmla="*/ 539494 h 757168"/>
                <a:gd name="connsiteX132" fmla="*/ 7011067 w 12192000"/>
                <a:gd name="connsiteY132" fmla="*/ 511848 h 757168"/>
                <a:gd name="connsiteX133" fmla="*/ 6403234 w 12192000"/>
                <a:gd name="connsiteY133" fmla="*/ 432296 h 757168"/>
                <a:gd name="connsiteX134" fmla="*/ 6036273 w 12192000"/>
                <a:gd name="connsiteY134" fmla="*/ 412301 h 757168"/>
                <a:gd name="connsiteX135" fmla="*/ 5780467 w 12192000"/>
                <a:gd name="connsiteY135" fmla="*/ 377910 h 757168"/>
                <a:gd name="connsiteX136" fmla="*/ 5739051 w 12192000"/>
                <a:gd name="connsiteY136" fmla="*/ 353609 h 757168"/>
                <a:gd name="connsiteX137" fmla="*/ 5583566 w 12192000"/>
                <a:gd name="connsiteY137" fmla="*/ 321995 h 757168"/>
                <a:gd name="connsiteX138" fmla="*/ 5432030 w 12192000"/>
                <a:gd name="connsiteY138" fmla="*/ 362512 h 757168"/>
                <a:gd name="connsiteX139" fmla="*/ 5241398 w 12192000"/>
                <a:gd name="connsiteY139" fmla="*/ 425781 h 757168"/>
                <a:gd name="connsiteX140" fmla="*/ 5139710 w 12192000"/>
                <a:gd name="connsiteY140" fmla="*/ 421022 h 757168"/>
                <a:gd name="connsiteX141" fmla="*/ 4929402 w 12192000"/>
                <a:gd name="connsiteY141" fmla="*/ 424310 h 757168"/>
                <a:gd name="connsiteX142" fmla="*/ 4782793 w 12192000"/>
                <a:gd name="connsiteY142" fmla="*/ 441046 h 757168"/>
                <a:gd name="connsiteX143" fmla="*/ 4577594 w 12192000"/>
                <a:gd name="connsiteY143" fmla="*/ 459290 h 757168"/>
                <a:gd name="connsiteX144" fmla="*/ 4500826 w 12192000"/>
                <a:gd name="connsiteY144" fmla="*/ 470529 h 757168"/>
                <a:gd name="connsiteX145" fmla="*/ 4317973 w 12192000"/>
                <a:gd name="connsiteY145" fmla="*/ 483649 h 757168"/>
                <a:gd name="connsiteX146" fmla="*/ 4166722 w 12192000"/>
                <a:gd name="connsiteY146" fmla="*/ 490602 h 757168"/>
                <a:gd name="connsiteX147" fmla="*/ 4042814 w 12192000"/>
                <a:gd name="connsiteY147" fmla="*/ 530660 h 757168"/>
                <a:gd name="connsiteX148" fmla="*/ 4002653 w 12192000"/>
                <a:gd name="connsiteY148" fmla="*/ 552594 h 757168"/>
                <a:gd name="connsiteX149" fmla="*/ 3969549 w 12192000"/>
                <a:gd name="connsiteY149" fmla="*/ 566312 h 757168"/>
                <a:gd name="connsiteX150" fmla="*/ 3821685 w 12192000"/>
                <a:gd name="connsiteY150" fmla="*/ 649183 h 757168"/>
                <a:gd name="connsiteX151" fmla="*/ 3805138 w 12192000"/>
                <a:gd name="connsiteY151" fmla="*/ 655947 h 757168"/>
                <a:gd name="connsiteX152" fmla="*/ 3609177 w 12192000"/>
                <a:gd name="connsiteY152" fmla="*/ 687459 h 757168"/>
                <a:gd name="connsiteX153" fmla="*/ 3539727 w 12192000"/>
                <a:gd name="connsiteY153" fmla="*/ 706521 h 757168"/>
                <a:gd name="connsiteX154" fmla="*/ 3396572 w 12192000"/>
                <a:gd name="connsiteY154" fmla="*/ 755681 h 757168"/>
                <a:gd name="connsiteX155" fmla="*/ 3341054 w 12192000"/>
                <a:gd name="connsiteY155" fmla="*/ 754679 h 757168"/>
                <a:gd name="connsiteX156" fmla="*/ 3138775 w 12192000"/>
                <a:gd name="connsiteY156" fmla="*/ 710120 h 757168"/>
                <a:gd name="connsiteX157" fmla="*/ 3037283 w 12192000"/>
                <a:gd name="connsiteY157" fmla="*/ 666453 h 757168"/>
                <a:gd name="connsiteX158" fmla="*/ 3002117 w 12192000"/>
                <a:gd name="connsiteY158" fmla="*/ 649347 h 757168"/>
                <a:gd name="connsiteX159" fmla="*/ 2747294 w 12192000"/>
                <a:gd name="connsiteY159" fmla="*/ 652400 h 757168"/>
                <a:gd name="connsiteX160" fmla="*/ 2676273 w 12192000"/>
                <a:gd name="connsiteY160" fmla="*/ 652304 h 757168"/>
                <a:gd name="connsiteX161" fmla="*/ 2432360 w 12192000"/>
                <a:gd name="connsiteY161" fmla="*/ 657836 h 757168"/>
                <a:gd name="connsiteX162" fmla="*/ 2382311 w 12192000"/>
                <a:gd name="connsiteY162" fmla="*/ 650824 h 757168"/>
                <a:gd name="connsiteX163" fmla="*/ 2055134 w 12192000"/>
                <a:gd name="connsiteY163" fmla="*/ 630053 h 757168"/>
                <a:gd name="connsiteX164" fmla="*/ 2031829 w 12192000"/>
                <a:gd name="connsiteY164" fmla="*/ 639324 h 757168"/>
                <a:gd name="connsiteX165" fmla="*/ 1912764 w 12192000"/>
                <a:gd name="connsiteY165" fmla="*/ 664183 h 757168"/>
                <a:gd name="connsiteX166" fmla="*/ 1755637 w 12192000"/>
                <a:gd name="connsiteY166" fmla="*/ 663960 h 757168"/>
                <a:gd name="connsiteX167" fmla="*/ 1727159 w 12192000"/>
                <a:gd name="connsiteY167" fmla="*/ 659605 h 757168"/>
                <a:gd name="connsiteX168" fmla="*/ 1622470 w 12192000"/>
                <a:gd name="connsiteY168" fmla="*/ 634850 h 757168"/>
                <a:gd name="connsiteX169" fmla="*/ 1385955 w 12192000"/>
                <a:gd name="connsiteY169" fmla="*/ 604522 h 757168"/>
                <a:gd name="connsiteX170" fmla="*/ 1340055 w 12192000"/>
                <a:gd name="connsiteY170" fmla="*/ 595629 h 757168"/>
                <a:gd name="connsiteX171" fmla="*/ 1257271 w 12192000"/>
                <a:gd name="connsiteY171" fmla="*/ 581180 h 757168"/>
                <a:gd name="connsiteX172" fmla="*/ 1031914 w 12192000"/>
                <a:gd name="connsiteY172" fmla="*/ 562692 h 757168"/>
                <a:gd name="connsiteX173" fmla="*/ 922031 w 12192000"/>
                <a:gd name="connsiteY173" fmla="*/ 566853 h 757168"/>
                <a:gd name="connsiteX174" fmla="*/ 873250 w 12192000"/>
                <a:gd name="connsiteY174" fmla="*/ 563724 h 757168"/>
                <a:gd name="connsiteX175" fmla="*/ 711627 w 12192000"/>
                <a:gd name="connsiteY175" fmla="*/ 529880 h 757168"/>
                <a:gd name="connsiteX176" fmla="*/ 311112 w 12192000"/>
                <a:gd name="connsiteY176" fmla="*/ 525106 h 757168"/>
                <a:gd name="connsiteX177" fmla="*/ 184145 w 12192000"/>
                <a:gd name="connsiteY177" fmla="*/ 532188 h 757168"/>
                <a:gd name="connsiteX178" fmla="*/ 116886 w 12192000"/>
                <a:gd name="connsiteY178" fmla="*/ 530572 h 757168"/>
                <a:gd name="connsiteX179" fmla="*/ 23941 w 12192000"/>
                <a:gd name="connsiteY179" fmla="*/ 506433 h 757168"/>
                <a:gd name="connsiteX180" fmla="*/ 0 w 12192000"/>
                <a:gd name="connsiteY180" fmla="*/ 502149 h 75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12192000" h="757168">
                  <a:moveTo>
                    <a:pt x="0" y="0"/>
                  </a:moveTo>
                  <a:lnTo>
                    <a:pt x="41653" y="6945"/>
                  </a:lnTo>
                  <a:cubicBezTo>
                    <a:pt x="55151" y="9178"/>
                    <a:pt x="68996" y="11810"/>
                    <a:pt x="81317" y="15509"/>
                  </a:cubicBezTo>
                  <a:cubicBezTo>
                    <a:pt x="92911" y="18978"/>
                    <a:pt x="102562" y="24446"/>
                    <a:pt x="114150" y="28105"/>
                  </a:cubicBezTo>
                  <a:cubicBezTo>
                    <a:pt x="145644" y="37958"/>
                    <a:pt x="177914" y="47281"/>
                    <a:pt x="214865" y="58374"/>
                  </a:cubicBezTo>
                  <a:cubicBezTo>
                    <a:pt x="236680" y="42349"/>
                    <a:pt x="264438" y="53534"/>
                    <a:pt x="299237" y="63560"/>
                  </a:cubicBezTo>
                  <a:cubicBezTo>
                    <a:pt x="334763" y="73816"/>
                    <a:pt x="376093" y="78654"/>
                    <a:pt x="415570" y="83774"/>
                  </a:cubicBezTo>
                  <a:cubicBezTo>
                    <a:pt x="487949" y="93100"/>
                    <a:pt x="560804" y="100354"/>
                    <a:pt x="633210" y="109108"/>
                  </a:cubicBezTo>
                  <a:cubicBezTo>
                    <a:pt x="648566" y="111058"/>
                    <a:pt x="666073" y="114072"/>
                    <a:pt x="677567" y="119446"/>
                  </a:cubicBezTo>
                  <a:cubicBezTo>
                    <a:pt x="756262" y="155621"/>
                    <a:pt x="853422" y="169678"/>
                    <a:pt x="946429" y="171502"/>
                  </a:cubicBezTo>
                  <a:cubicBezTo>
                    <a:pt x="1019582" y="173044"/>
                    <a:pt x="1091239" y="175083"/>
                    <a:pt x="1163367" y="182106"/>
                  </a:cubicBezTo>
                  <a:cubicBezTo>
                    <a:pt x="1168863" y="182586"/>
                    <a:pt x="1176224" y="182589"/>
                    <a:pt x="1180337" y="181279"/>
                  </a:cubicBezTo>
                  <a:cubicBezTo>
                    <a:pt x="1205822" y="172503"/>
                    <a:pt x="1231920" y="173109"/>
                    <a:pt x="1263939" y="173070"/>
                  </a:cubicBezTo>
                  <a:cubicBezTo>
                    <a:pt x="1309211" y="172961"/>
                    <a:pt x="1350592" y="176848"/>
                    <a:pt x="1392213" y="183225"/>
                  </a:cubicBezTo>
                  <a:cubicBezTo>
                    <a:pt x="1422516" y="187866"/>
                    <a:pt x="1453010" y="195759"/>
                    <a:pt x="1479752" y="205174"/>
                  </a:cubicBezTo>
                  <a:cubicBezTo>
                    <a:pt x="1516962" y="218381"/>
                    <a:pt x="1553071" y="224660"/>
                    <a:pt x="1589813" y="211706"/>
                  </a:cubicBezTo>
                  <a:cubicBezTo>
                    <a:pt x="1629541" y="197953"/>
                    <a:pt x="1673292" y="205778"/>
                    <a:pt x="1716264" y="207459"/>
                  </a:cubicBezTo>
                  <a:cubicBezTo>
                    <a:pt x="1734988" y="208248"/>
                    <a:pt x="1754789" y="209668"/>
                    <a:pt x="1772900" y="208137"/>
                  </a:cubicBezTo>
                  <a:cubicBezTo>
                    <a:pt x="1825381" y="203828"/>
                    <a:pt x="1876222" y="195808"/>
                    <a:pt x="1929319" y="193822"/>
                  </a:cubicBezTo>
                  <a:cubicBezTo>
                    <a:pt x="1958819" y="192698"/>
                    <a:pt x="1991232" y="199166"/>
                    <a:pt x="2021514" y="204186"/>
                  </a:cubicBezTo>
                  <a:cubicBezTo>
                    <a:pt x="2052154" y="209417"/>
                    <a:pt x="2082323" y="216530"/>
                    <a:pt x="2111753" y="223797"/>
                  </a:cubicBezTo>
                  <a:cubicBezTo>
                    <a:pt x="2131736" y="228659"/>
                    <a:pt x="2153567" y="233429"/>
                    <a:pt x="2169356" y="241125"/>
                  </a:cubicBezTo>
                  <a:cubicBezTo>
                    <a:pt x="2205243" y="258649"/>
                    <a:pt x="2242901" y="263295"/>
                    <a:pt x="2286638" y="257382"/>
                  </a:cubicBezTo>
                  <a:cubicBezTo>
                    <a:pt x="2293313" y="256396"/>
                    <a:pt x="2301018" y="256799"/>
                    <a:pt x="2308368" y="256995"/>
                  </a:cubicBezTo>
                  <a:cubicBezTo>
                    <a:pt x="2426026" y="259155"/>
                    <a:pt x="2543593" y="262834"/>
                    <a:pt x="2660621" y="262863"/>
                  </a:cubicBezTo>
                  <a:cubicBezTo>
                    <a:pt x="2708088" y="262871"/>
                    <a:pt x="2754165" y="254412"/>
                    <a:pt x="2801134" y="250006"/>
                  </a:cubicBezTo>
                  <a:cubicBezTo>
                    <a:pt x="2810748" y="249174"/>
                    <a:pt x="2821504" y="247638"/>
                    <a:pt x="2830994" y="249091"/>
                  </a:cubicBezTo>
                  <a:cubicBezTo>
                    <a:pt x="2934354" y="264045"/>
                    <a:pt x="3032340" y="255254"/>
                    <a:pt x="3129084" y="242009"/>
                  </a:cubicBezTo>
                  <a:cubicBezTo>
                    <a:pt x="3139090" y="240625"/>
                    <a:pt x="3151170" y="241831"/>
                    <a:pt x="3162162" y="242789"/>
                  </a:cubicBezTo>
                  <a:cubicBezTo>
                    <a:pt x="3192925" y="245736"/>
                    <a:pt x="3225969" y="254145"/>
                    <a:pt x="3254072" y="251612"/>
                  </a:cubicBezTo>
                  <a:cubicBezTo>
                    <a:pt x="3328782" y="244461"/>
                    <a:pt x="3402881" y="234992"/>
                    <a:pt x="3473491" y="221903"/>
                  </a:cubicBezTo>
                  <a:cubicBezTo>
                    <a:pt x="3545212" y="208683"/>
                    <a:pt x="3611651" y="197856"/>
                    <a:pt x="3691860" y="219228"/>
                  </a:cubicBezTo>
                  <a:cubicBezTo>
                    <a:pt x="3725977" y="228268"/>
                    <a:pt x="3771754" y="225515"/>
                    <a:pt x="3811494" y="225691"/>
                  </a:cubicBezTo>
                  <a:cubicBezTo>
                    <a:pt x="3840564" y="225687"/>
                    <a:pt x="3868906" y="218586"/>
                    <a:pt x="3897533" y="220087"/>
                  </a:cubicBezTo>
                  <a:cubicBezTo>
                    <a:pt x="3973874" y="224087"/>
                    <a:pt x="4042293" y="217563"/>
                    <a:pt x="4109430" y="200477"/>
                  </a:cubicBezTo>
                  <a:cubicBezTo>
                    <a:pt x="4135544" y="193834"/>
                    <a:pt x="4175268" y="201258"/>
                    <a:pt x="4208772" y="200914"/>
                  </a:cubicBezTo>
                  <a:cubicBezTo>
                    <a:pt x="4244136" y="200288"/>
                    <a:pt x="4280583" y="199908"/>
                    <a:pt x="4314641" y="196159"/>
                  </a:cubicBezTo>
                  <a:cubicBezTo>
                    <a:pt x="4402743" y="186278"/>
                    <a:pt x="4489848" y="174436"/>
                    <a:pt x="4577622" y="163774"/>
                  </a:cubicBezTo>
                  <a:cubicBezTo>
                    <a:pt x="4649843" y="154967"/>
                    <a:pt x="4719794" y="168553"/>
                    <a:pt x="4790345" y="177592"/>
                  </a:cubicBezTo>
                  <a:cubicBezTo>
                    <a:pt x="4834576" y="183345"/>
                    <a:pt x="4875614" y="193701"/>
                    <a:pt x="4926164" y="184139"/>
                  </a:cubicBezTo>
                  <a:cubicBezTo>
                    <a:pt x="4974485" y="175032"/>
                    <a:pt x="5034899" y="180870"/>
                    <a:pt x="5088812" y="177401"/>
                  </a:cubicBezTo>
                  <a:cubicBezTo>
                    <a:pt x="5134238" y="174439"/>
                    <a:pt x="5178353" y="168165"/>
                    <a:pt x="5222466" y="162082"/>
                  </a:cubicBezTo>
                  <a:cubicBezTo>
                    <a:pt x="5282519" y="153783"/>
                    <a:pt x="5341864" y="144876"/>
                    <a:pt x="5406528" y="153987"/>
                  </a:cubicBezTo>
                  <a:cubicBezTo>
                    <a:pt x="5479960" y="164323"/>
                    <a:pt x="5531876" y="142624"/>
                    <a:pt x="5590716" y="129490"/>
                  </a:cubicBezTo>
                  <a:cubicBezTo>
                    <a:pt x="5631296" y="120553"/>
                    <a:pt x="5675395" y="114659"/>
                    <a:pt x="5719429" y="110099"/>
                  </a:cubicBezTo>
                  <a:cubicBezTo>
                    <a:pt x="5778247" y="104215"/>
                    <a:pt x="5838715" y="102042"/>
                    <a:pt x="5897895" y="96368"/>
                  </a:cubicBezTo>
                  <a:cubicBezTo>
                    <a:pt x="5987399" y="87895"/>
                    <a:pt x="6077855" y="82333"/>
                    <a:pt x="6169957" y="94411"/>
                  </a:cubicBezTo>
                  <a:cubicBezTo>
                    <a:pt x="6212360" y="99875"/>
                    <a:pt x="6252010" y="101763"/>
                    <a:pt x="6294827" y="99236"/>
                  </a:cubicBezTo>
                  <a:cubicBezTo>
                    <a:pt x="6364965" y="95091"/>
                    <a:pt x="6436581" y="97891"/>
                    <a:pt x="6494261" y="71724"/>
                  </a:cubicBezTo>
                  <a:cubicBezTo>
                    <a:pt x="6514615" y="62488"/>
                    <a:pt x="6550354" y="61691"/>
                    <a:pt x="6579627" y="57883"/>
                  </a:cubicBezTo>
                  <a:cubicBezTo>
                    <a:pt x="6613354" y="53353"/>
                    <a:pt x="6637770" y="57878"/>
                    <a:pt x="6654800" y="77086"/>
                  </a:cubicBezTo>
                  <a:cubicBezTo>
                    <a:pt x="6662444" y="85688"/>
                    <a:pt x="6685147" y="94892"/>
                    <a:pt x="6703059" y="97166"/>
                  </a:cubicBezTo>
                  <a:cubicBezTo>
                    <a:pt x="6756799" y="103989"/>
                    <a:pt x="6806654" y="100687"/>
                    <a:pt x="6859445" y="90481"/>
                  </a:cubicBezTo>
                  <a:cubicBezTo>
                    <a:pt x="6908894" y="80861"/>
                    <a:pt x="6969747" y="85387"/>
                    <a:pt x="7025414" y="83536"/>
                  </a:cubicBezTo>
                  <a:cubicBezTo>
                    <a:pt x="7064862" y="82168"/>
                    <a:pt x="7104501" y="77186"/>
                    <a:pt x="7144137" y="79264"/>
                  </a:cubicBezTo>
                  <a:cubicBezTo>
                    <a:pt x="7193316" y="81841"/>
                    <a:pt x="7241809" y="90488"/>
                    <a:pt x="7291235" y="95367"/>
                  </a:cubicBezTo>
                  <a:cubicBezTo>
                    <a:pt x="7329668" y="99288"/>
                    <a:pt x="7368978" y="100585"/>
                    <a:pt x="7407395" y="104888"/>
                  </a:cubicBezTo>
                  <a:cubicBezTo>
                    <a:pt x="7438868" y="108256"/>
                    <a:pt x="7469832" y="114265"/>
                    <a:pt x="7500837" y="119515"/>
                  </a:cubicBezTo>
                  <a:cubicBezTo>
                    <a:pt x="7512146" y="121444"/>
                    <a:pt x="7523255" y="127178"/>
                    <a:pt x="7533567" y="126955"/>
                  </a:cubicBezTo>
                  <a:cubicBezTo>
                    <a:pt x="7636025" y="124121"/>
                    <a:pt x="7707510" y="164497"/>
                    <a:pt x="7792910" y="185188"/>
                  </a:cubicBezTo>
                  <a:cubicBezTo>
                    <a:pt x="7882663" y="207063"/>
                    <a:pt x="7969001" y="237914"/>
                    <a:pt x="8070699" y="235423"/>
                  </a:cubicBezTo>
                  <a:cubicBezTo>
                    <a:pt x="8132239" y="233879"/>
                    <a:pt x="8191903" y="225939"/>
                    <a:pt x="8253177" y="222473"/>
                  </a:cubicBezTo>
                  <a:cubicBezTo>
                    <a:pt x="8274949" y="221324"/>
                    <a:pt x="8299150" y="222976"/>
                    <a:pt x="8320683" y="226393"/>
                  </a:cubicBezTo>
                  <a:cubicBezTo>
                    <a:pt x="8424731" y="242340"/>
                    <a:pt x="8527777" y="249266"/>
                    <a:pt x="8631438" y="237528"/>
                  </a:cubicBezTo>
                  <a:cubicBezTo>
                    <a:pt x="8649201" y="235596"/>
                    <a:pt x="8668058" y="233915"/>
                    <a:pt x="8686410" y="234877"/>
                  </a:cubicBezTo>
                  <a:cubicBezTo>
                    <a:pt x="8786966" y="240146"/>
                    <a:pt x="8885480" y="249315"/>
                    <a:pt x="8980658" y="273001"/>
                  </a:cubicBezTo>
                  <a:cubicBezTo>
                    <a:pt x="9012626" y="280972"/>
                    <a:pt x="9052108" y="279035"/>
                    <a:pt x="9087625" y="282423"/>
                  </a:cubicBezTo>
                  <a:cubicBezTo>
                    <a:pt x="9120583" y="285484"/>
                    <a:pt x="9154319" y="287825"/>
                    <a:pt x="9186017" y="293875"/>
                  </a:cubicBezTo>
                  <a:cubicBezTo>
                    <a:pt x="9232288" y="302785"/>
                    <a:pt x="9275554" y="305815"/>
                    <a:pt x="9323931" y="302628"/>
                  </a:cubicBezTo>
                  <a:cubicBezTo>
                    <a:pt x="9370084" y="299705"/>
                    <a:pt x="9419491" y="304964"/>
                    <a:pt x="9467213" y="307275"/>
                  </a:cubicBezTo>
                  <a:cubicBezTo>
                    <a:pt x="9520438" y="309874"/>
                    <a:pt x="9573661" y="312473"/>
                    <a:pt x="9626826" y="316213"/>
                  </a:cubicBezTo>
                  <a:cubicBezTo>
                    <a:pt x="9648094" y="317708"/>
                    <a:pt x="9671915" y="326588"/>
                    <a:pt x="9689696" y="324467"/>
                  </a:cubicBezTo>
                  <a:cubicBezTo>
                    <a:pt x="9747117" y="317175"/>
                    <a:pt x="9803355" y="332523"/>
                    <a:pt x="9860526" y="329986"/>
                  </a:cubicBezTo>
                  <a:cubicBezTo>
                    <a:pt x="9888572" y="328594"/>
                    <a:pt x="9919723" y="338048"/>
                    <a:pt x="9949775" y="340386"/>
                  </a:cubicBezTo>
                  <a:cubicBezTo>
                    <a:pt x="9998886" y="344296"/>
                    <a:pt x="10048092" y="346302"/>
                    <a:pt x="10097252" y="349262"/>
                  </a:cubicBezTo>
                  <a:cubicBezTo>
                    <a:pt x="10113390" y="350297"/>
                    <a:pt x="10129133" y="351886"/>
                    <a:pt x="10145261" y="353113"/>
                  </a:cubicBezTo>
                  <a:cubicBezTo>
                    <a:pt x="10159555" y="354243"/>
                    <a:pt x="10174512" y="356743"/>
                    <a:pt x="10188159" y="356124"/>
                  </a:cubicBezTo>
                  <a:cubicBezTo>
                    <a:pt x="10237589" y="353944"/>
                    <a:pt x="10286441" y="348682"/>
                    <a:pt x="10336144" y="348235"/>
                  </a:cubicBezTo>
                  <a:cubicBezTo>
                    <a:pt x="10379222" y="347822"/>
                    <a:pt x="10423443" y="353764"/>
                    <a:pt x="10466847" y="354131"/>
                  </a:cubicBezTo>
                  <a:cubicBezTo>
                    <a:pt x="10543353" y="354898"/>
                    <a:pt x="10619988" y="353190"/>
                    <a:pt x="10696514" y="353575"/>
                  </a:cubicBezTo>
                  <a:cubicBezTo>
                    <a:pt x="10713071" y="353680"/>
                    <a:pt x="10730069" y="359342"/>
                    <a:pt x="10746932" y="360606"/>
                  </a:cubicBezTo>
                  <a:cubicBezTo>
                    <a:pt x="10799731" y="364326"/>
                    <a:pt x="10852569" y="367289"/>
                    <a:pt x="10905388" y="370627"/>
                  </a:cubicBezTo>
                  <a:cubicBezTo>
                    <a:pt x="10935470" y="372396"/>
                    <a:pt x="10965963" y="373421"/>
                    <a:pt x="10995602" y="376691"/>
                  </a:cubicBezTo>
                  <a:cubicBezTo>
                    <a:pt x="11034750" y="381032"/>
                    <a:pt x="11070168" y="386324"/>
                    <a:pt x="11107647" y="373405"/>
                  </a:cubicBezTo>
                  <a:cubicBezTo>
                    <a:pt x="11165372" y="353347"/>
                    <a:pt x="11236837" y="366060"/>
                    <a:pt x="11302440" y="364156"/>
                  </a:cubicBezTo>
                  <a:cubicBezTo>
                    <a:pt x="11319394" y="363708"/>
                    <a:pt x="11336655" y="364422"/>
                    <a:pt x="11353613" y="363785"/>
                  </a:cubicBezTo>
                  <a:cubicBezTo>
                    <a:pt x="11384961" y="362566"/>
                    <a:pt x="11415955" y="360947"/>
                    <a:pt x="11447323" y="359346"/>
                  </a:cubicBezTo>
                  <a:cubicBezTo>
                    <a:pt x="11452855" y="359066"/>
                    <a:pt x="11459104" y="359200"/>
                    <a:pt x="11464292" y="358519"/>
                  </a:cubicBezTo>
                  <a:cubicBezTo>
                    <a:pt x="11512058" y="353010"/>
                    <a:pt x="11559143" y="346321"/>
                    <a:pt x="11607560" y="342370"/>
                  </a:cubicBezTo>
                  <a:cubicBezTo>
                    <a:pt x="11631218" y="340368"/>
                    <a:pt x="11657295" y="341352"/>
                    <a:pt x="11681426" y="344335"/>
                  </a:cubicBezTo>
                  <a:cubicBezTo>
                    <a:pt x="11751997" y="352993"/>
                    <a:pt x="11821986" y="358760"/>
                    <a:pt x="11893565" y="355261"/>
                  </a:cubicBezTo>
                  <a:cubicBezTo>
                    <a:pt x="11921973" y="353889"/>
                    <a:pt x="11953288" y="360300"/>
                    <a:pt x="11983290" y="363588"/>
                  </a:cubicBezTo>
                  <a:lnTo>
                    <a:pt x="12192000" y="388018"/>
                  </a:lnTo>
                  <a:lnTo>
                    <a:pt x="12192000" y="577115"/>
                  </a:lnTo>
                  <a:lnTo>
                    <a:pt x="12157329" y="588862"/>
                  </a:lnTo>
                  <a:cubicBezTo>
                    <a:pt x="12118393" y="608572"/>
                    <a:pt x="12109715" y="605637"/>
                    <a:pt x="12066948" y="586034"/>
                  </a:cubicBezTo>
                  <a:cubicBezTo>
                    <a:pt x="12016991" y="563193"/>
                    <a:pt x="11965119" y="541779"/>
                    <a:pt x="11911344" y="521599"/>
                  </a:cubicBezTo>
                  <a:cubicBezTo>
                    <a:pt x="11894383" y="515178"/>
                    <a:pt x="11869417" y="514060"/>
                    <a:pt x="11847823" y="511785"/>
                  </a:cubicBezTo>
                  <a:cubicBezTo>
                    <a:pt x="11811233" y="507768"/>
                    <a:pt x="11773630" y="501982"/>
                    <a:pt x="11737547" y="502380"/>
                  </a:cubicBezTo>
                  <a:cubicBezTo>
                    <a:pt x="11702930" y="502855"/>
                    <a:pt x="11668388" y="508866"/>
                    <a:pt x="11636052" y="514993"/>
                  </a:cubicBezTo>
                  <a:cubicBezTo>
                    <a:pt x="11545722" y="532199"/>
                    <a:pt x="11462455" y="555118"/>
                    <a:pt x="11394706" y="590867"/>
                  </a:cubicBezTo>
                  <a:cubicBezTo>
                    <a:pt x="11385999" y="595562"/>
                    <a:pt x="11369016" y="596581"/>
                    <a:pt x="11354978" y="597561"/>
                  </a:cubicBezTo>
                  <a:cubicBezTo>
                    <a:pt x="11332076" y="599224"/>
                    <a:pt x="11308448" y="600655"/>
                    <a:pt x="11285306" y="599825"/>
                  </a:cubicBezTo>
                  <a:cubicBezTo>
                    <a:pt x="11172906" y="595841"/>
                    <a:pt x="11083430" y="617861"/>
                    <a:pt x="11008528" y="656670"/>
                  </a:cubicBezTo>
                  <a:cubicBezTo>
                    <a:pt x="10986971" y="667750"/>
                    <a:pt x="10970753" y="668236"/>
                    <a:pt x="10948735" y="652964"/>
                  </a:cubicBezTo>
                  <a:cubicBezTo>
                    <a:pt x="10923173" y="635218"/>
                    <a:pt x="10885031" y="639705"/>
                    <a:pt x="10850698" y="641721"/>
                  </a:cubicBezTo>
                  <a:cubicBezTo>
                    <a:pt x="10815269" y="643680"/>
                    <a:pt x="10779458" y="645811"/>
                    <a:pt x="10744026" y="647769"/>
                  </a:cubicBezTo>
                  <a:cubicBezTo>
                    <a:pt x="10717832" y="649066"/>
                    <a:pt x="10692021" y="650003"/>
                    <a:pt x="10666160" y="651891"/>
                  </a:cubicBezTo>
                  <a:cubicBezTo>
                    <a:pt x="10585627" y="657783"/>
                    <a:pt x="10513854" y="650969"/>
                    <a:pt x="10450521" y="616552"/>
                  </a:cubicBezTo>
                  <a:cubicBezTo>
                    <a:pt x="10402221" y="590175"/>
                    <a:pt x="10339099" y="579806"/>
                    <a:pt x="10271192" y="583498"/>
                  </a:cubicBezTo>
                  <a:cubicBezTo>
                    <a:pt x="10262701" y="584006"/>
                    <a:pt x="10251859" y="587254"/>
                    <a:pt x="10246067" y="585423"/>
                  </a:cubicBezTo>
                  <a:cubicBezTo>
                    <a:pt x="10158786" y="558528"/>
                    <a:pt x="10086634" y="594049"/>
                    <a:pt x="10005027" y="592252"/>
                  </a:cubicBezTo>
                  <a:cubicBezTo>
                    <a:pt x="9969004" y="591507"/>
                    <a:pt x="9931565" y="603664"/>
                    <a:pt x="9898681" y="613195"/>
                  </a:cubicBezTo>
                  <a:cubicBezTo>
                    <a:pt x="9853463" y="626281"/>
                    <a:pt x="9813049" y="639042"/>
                    <a:pt x="9753225" y="629038"/>
                  </a:cubicBezTo>
                  <a:cubicBezTo>
                    <a:pt x="9693404" y="618845"/>
                    <a:pt x="9637675" y="628898"/>
                    <a:pt x="9591376" y="648601"/>
                  </a:cubicBezTo>
                  <a:cubicBezTo>
                    <a:pt x="9556001" y="663537"/>
                    <a:pt x="9518120" y="663077"/>
                    <a:pt x="9472860" y="655936"/>
                  </a:cubicBezTo>
                  <a:cubicBezTo>
                    <a:pt x="9416283" y="647056"/>
                    <a:pt x="9357217" y="643578"/>
                    <a:pt x="9299788" y="636945"/>
                  </a:cubicBezTo>
                  <a:cubicBezTo>
                    <a:pt x="9287347" y="635531"/>
                    <a:pt x="9271710" y="632039"/>
                    <a:pt x="9264605" y="627087"/>
                  </a:cubicBezTo>
                  <a:cubicBezTo>
                    <a:pt x="9177661" y="565680"/>
                    <a:pt x="9051076" y="558473"/>
                    <a:pt x="8926435" y="549269"/>
                  </a:cubicBezTo>
                  <a:cubicBezTo>
                    <a:pt x="8850925" y="543595"/>
                    <a:pt x="8774954" y="539613"/>
                    <a:pt x="8698934" y="536583"/>
                  </a:cubicBezTo>
                  <a:cubicBezTo>
                    <a:pt x="8673232" y="535428"/>
                    <a:pt x="8645916" y="537050"/>
                    <a:pt x="8622862" y="541563"/>
                  </a:cubicBezTo>
                  <a:cubicBezTo>
                    <a:pt x="8574890" y="551069"/>
                    <a:pt x="8530403" y="564380"/>
                    <a:pt x="8482784" y="574094"/>
                  </a:cubicBezTo>
                  <a:cubicBezTo>
                    <a:pt x="8464923" y="577929"/>
                    <a:pt x="8442157" y="576927"/>
                    <a:pt x="8421565" y="576610"/>
                  </a:cubicBezTo>
                  <a:cubicBezTo>
                    <a:pt x="8385152" y="576229"/>
                    <a:pt x="8345023" y="569546"/>
                    <a:pt x="8313469" y="574762"/>
                  </a:cubicBezTo>
                  <a:cubicBezTo>
                    <a:pt x="8231431" y="588203"/>
                    <a:pt x="8155671" y="580227"/>
                    <a:pt x="8079520" y="558685"/>
                  </a:cubicBezTo>
                  <a:cubicBezTo>
                    <a:pt x="7972906" y="528487"/>
                    <a:pt x="7870782" y="525043"/>
                    <a:pt x="7773327" y="558854"/>
                  </a:cubicBezTo>
                  <a:cubicBezTo>
                    <a:pt x="7729470" y="574107"/>
                    <a:pt x="7688069" y="563543"/>
                    <a:pt x="7652477" y="547561"/>
                  </a:cubicBezTo>
                  <a:cubicBezTo>
                    <a:pt x="7611494" y="529005"/>
                    <a:pt x="7570974" y="522685"/>
                    <a:pt x="7522274" y="532150"/>
                  </a:cubicBezTo>
                  <a:cubicBezTo>
                    <a:pt x="7511488" y="534257"/>
                    <a:pt x="7496511" y="532136"/>
                    <a:pt x="7484080" y="530532"/>
                  </a:cubicBezTo>
                  <a:cubicBezTo>
                    <a:pt x="7413133" y="522044"/>
                    <a:pt x="7341987" y="510303"/>
                    <a:pt x="7282277" y="540177"/>
                  </a:cubicBezTo>
                  <a:cubicBezTo>
                    <a:pt x="7270558" y="546051"/>
                    <a:pt x="7251336" y="547713"/>
                    <a:pt x="7235690" y="551282"/>
                  </a:cubicBezTo>
                  <a:cubicBezTo>
                    <a:pt x="7170161" y="565782"/>
                    <a:pt x="7172820" y="564203"/>
                    <a:pt x="7116339" y="539494"/>
                  </a:cubicBezTo>
                  <a:cubicBezTo>
                    <a:pt x="7086841" y="526502"/>
                    <a:pt x="7045980" y="512724"/>
                    <a:pt x="7011067" y="511848"/>
                  </a:cubicBezTo>
                  <a:cubicBezTo>
                    <a:pt x="6800473" y="506533"/>
                    <a:pt x="6601893" y="468653"/>
                    <a:pt x="6403234" y="432296"/>
                  </a:cubicBezTo>
                  <a:cubicBezTo>
                    <a:pt x="6280760" y="409851"/>
                    <a:pt x="6160432" y="402592"/>
                    <a:pt x="6036273" y="412301"/>
                  </a:cubicBezTo>
                  <a:cubicBezTo>
                    <a:pt x="5946471" y="419425"/>
                    <a:pt x="5863077" y="395593"/>
                    <a:pt x="5780467" y="377910"/>
                  </a:cubicBezTo>
                  <a:cubicBezTo>
                    <a:pt x="5763357" y="374343"/>
                    <a:pt x="5747757" y="363033"/>
                    <a:pt x="5739051" y="353609"/>
                  </a:cubicBezTo>
                  <a:cubicBezTo>
                    <a:pt x="5707675" y="320294"/>
                    <a:pt x="5653252" y="312483"/>
                    <a:pt x="5583566" y="321995"/>
                  </a:cubicBezTo>
                  <a:cubicBezTo>
                    <a:pt x="5528347" y="329404"/>
                    <a:pt x="5477716" y="340486"/>
                    <a:pt x="5432030" y="362512"/>
                  </a:cubicBezTo>
                  <a:cubicBezTo>
                    <a:pt x="5378421" y="388318"/>
                    <a:pt x="5322767" y="418026"/>
                    <a:pt x="5241398" y="425781"/>
                  </a:cubicBezTo>
                  <a:cubicBezTo>
                    <a:pt x="5206262" y="429089"/>
                    <a:pt x="5176131" y="428273"/>
                    <a:pt x="5139710" y="421022"/>
                  </a:cubicBezTo>
                  <a:cubicBezTo>
                    <a:pt x="5069048" y="407018"/>
                    <a:pt x="4997864" y="396037"/>
                    <a:pt x="4929402" y="424310"/>
                  </a:cubicBezTo>
                  <a:cubicBezTo>
                    <a:pt x="4891785" y="439890"/>
                    <a:pt x="4841650" y="448519"/>
                    <a:pt x="4782793" y="441046"/>
                  </a:cubicBezTo>
                  <a:cubicBezTo>
                    <a:pt x="4709316" y="431663"/>
                    <a:pt x="4641426" y="442031"/>
                    <a:pt x="4577594" y="459290"/>
                  </a:cubicBezTo>
                  <a:cubicBezTo>
                    <a:pt x="4554816" y="465538"/>
                    <a:pt x="4527069" y="468279"/>
                    <a:pt x="4500826" y="470529"/>
                  </a:cubicBezTo>
                  <a:cubicBezTo>
                    <a:pt x="4440199" y="475746"/>
                    <a:pt x="4379252" y="479993"/>
                    <a:pt x="4317973" y="483649"/>
                  </a:cubicBezTo>
                  <a:cubicBezTo>
                    <a:pt x="4267762" y="486741"/>
                    <a:pt x="4217264" y="488292"/>
                    <a:pt x="4166722" y="490602"/>
                  </a:cubicBezTo>
                  <a:cubicBezTo>
                    <a:pt x="4111394" y="493045"/>
                    <a:pt x="4067073" y="503124"/>
                    <a:pt x="4042814" y="530660"/>
                  </a:cubicBezTo>
                  <a:cubicBezTo>
                    <a:pt x="4034996" y="539407"/>
                    <a:pt x="4017001" y="545715"/>
                    <a:pt x="4002653" y="552594"/>
                  </a:cubicBezTo>
                  <a:cubicBezTo>
                    <a:pt x="3992459" y="557592"/>
                    <a:pt x="3979023" y="561086"/>
                    <a:pt x="3969549" y="566312"/>
                  </a:cubicBezTo>
                  <a:cubicBezTo>
                    <a:pt x="3919896" y="593854"/>
                    <a:pt x="3870968" y="621622"/>
                    <a:pt x="3821685" y="649183"/>
                  </a:cubicBezTo>
                  <a:cubicBezTo>
                    <a:pt x="3816761" y="651788"/>
                    <a:pt x="3811445" y="654943"/>
                    <a:pt x="3805138" y="655947"/>
                  </a:cubicBezTo>
                  <a:cubicBezTo>
                    <a:pt x="3739817" y="666451"/>
                    <a:pt x="3673801" y="676154"/>
                    <a:pt x="3609177" y="687459"/>
                  </a:cubicBezTo>
                  <a:cubicBezTo>
                    <a:pt x="3584288" y="691878"/>
                    <a:pt x="3558597" y="697589"/>
                    <a:pt x="3539727" y="706521"/>
                  </a:cubicBezTo>
                  <a:cubicBezTo>
                    <a:pt x="3496714" y="726780"/>
                    <a:pt x="3457268" y="749132"/>
                    <a:pt x="3396572" y="755681"/>
                  </a:cubicBezTo>
                  <a:cubicBezTo>
                    <a:pt x="3378807" y="757611"/>
                    <a:pt x="3357809" y="758036"/>
                    <a:pt x="3341054" y="754679"/>
                  </a:cubicBezTo>
                  <a:cubicBezTo>
                    <a:pt x="3272962" y="740809"/>
                    <a:pt x="3206471" y="724541"/>
                    <a:pt x="3138775" y="710120"/>
                  </a:cubicBezTo>
                  <a:cubicBezTo>
                    <a:pt x="3095820" y="701191"/>
                    <a:pt x="3056969" y="691141"/>
                    <a:pt x="3037283" y="666453"/>
                  </a:cubicBezTo>
                  <a:cubicBezTo>
                    <a:pt x="3031764" y="659487"/>
                    <a:pt x="3015626" y="651391"/>
                    <a:pt x="3002117" y="649347"/>
                  </a:cubicBezTo>
                  <a:cubicBezTo>
                    <a:pt x="2915220" y="636209"/>
                    <a:pt x="2829194" y="627503"/>
                    <a:pt x="2747294" y="652400"/>
                  </a:cubicBezTo>
                  <a:cubicBezTo>
                    <a:pt x="2730084" y="657794"/>
                    <a:pt x="2698519" y="656140"/>
                    <a:pt x="2676273" y="652304"/>
                  </a:cubicBezTo>
                  <a:cubicBezTo>
                    <a:pt x="2590546" y="637890"/>
                    <a:pt x="2508883" y="630176"/>
                    <a:pt x="2432360" y="657836"/>
                  </a:cubicBezTo>
                  <a:cubicBezTo>
                    <a:pt x="2423352" y="661179"/>
                    <a:pt x="2395274" y="656272"/>
                    <a:pt x="2382311" y="650824"/>
                  </a:cubicBezTo>
                  <a:cubicBezTo>
                    <a:pt x="2257393" y="597728"/>
                    <a:pt x="2187724" y="592930"/>
                    <a:pt x="2055134" y="630053"/>
                  </a:cubicBezTo>
                  <a:cubicBezTo>
                    <a:pt x="2046542" y="632464"/>
                    <a:pt x="2035364" y="635121"/>
                    <a:pt x="2031829" y="639324"/>
                  </a:cubicBezTo>
                  <a:cubicBezTo>
                    <a:pt x="2007977" y="666120"/>
                    <a:pt x="1960229" y="664380"/>
                    <a:pt x="1912764" y="664183"/>
                  </a:cubicBezTo>
                  <a:cubicBezTo>
                    <a:pt x="1860521" y="663924"/>
                    <a:pt x="1808236" y="664426"/>
                    <a:pt x="1755637" y="663960"/>
                  </a:cubicBezTo>
                  <a:cubicBezTo>
                    <a:pt x="1746439" y="663859"/>
                    <a:pt x="1736243" y="661799"/>
                    <a:pt x="1727159" y="659605"/>
                  </a:cubicBezTo>
                  <a:cubicBezTo>
                    <a:pt x="1692256" y="651480"/>
                    <a:pt x="1658604" y="640559"/>
                    <a:pt x="1622470" y="634850"/>
                  </a:cubicBezTo>
                  <a:cubicBezTo>
                    <a:pt x="1544362" y="622552"/>
                    <a:pt x="1469248" y="602210"/>
                    <a:pt x="1385955" y="604522"/>
                  </a:cubicBezTo>
                  <a:cubicBezTo>
                    <a:pt x="1371585" y="604913"/>
                    <a:pt x="1355357" y="598530"/>
                    <a:pt x="1340055" y="595629"/>
                  </a:cubicBezTo>
                  <a:cubicBezTo>
                    <a:pt x="1312351" y="590552"/>
                    <a:pt x="1285460" y="583993"/>
                    <a:pt x="1257271" y="581180"/>
                  </a:cubicBezTo>
                  <a:cubicBezTo>
                    <a:pt x="1182583" y="573830"/>
                    <a:pt x="1107142" y="566824"/>
                    <a:pt x="1031914" y="562692"/>
                  </a:cubicBezTo>
                  <a:cubicBezTo>
                    <a:pt x="995593" y="560597"/>
                    <a:pt x="958880" y="565923"/>
                    <a:pt x="922031" y="566853"/>
                  </a:cubicBezTo>
                  <a:cubicBezTo>
                    <a:pt x="905446" y="567320"/>
                    <a:pt x="878533" y="568199"/>
                    <a:pt x="873250" y="563724"/>
                  </a:cubicBezTo>
                  <a:cubicBezTo>
                    <a:pt x="832343" y="529722"/>
                    <a:pt x="772202" y="532674"/>
                    <a:pt x="711627" y="529880"/>
                  </a:cubicBezTo>
                  <a:cubicBezTo>
                    <a:pt x="577999" y="523641"/>
                    <a:pt x="447408" y="543696"/>
                    <a:pt x="311112" y="525106"/>
                  </a:cubicBezTo>
                  <a:cubicBezTo>
                    <a:pt x="271645" y="519795"/>
                    <a:pt x="226936" y="530235"/>
                    <a:pt x="184145" y="532188"/>
                  </a:cubicBezTo>
                  <a:cubicBezTo>
                    <a:pt x="162015" y="533128"/>
                    <a:pt x="137665" y="534333"/>
                    <a:pt x="116886" y="530572"/>
                  </a:cubicBezTo>
                  <a:cubicBezTo>
                    <a:pt x="84810" y="524693"/>
                    <a:pt x="54011" y="515448"/>
                    <a:pt x="23941" y="506433"/>
                  </a:cubicBezTo>
                  <a:lnTo>
                    <a:pt x="0" y="502149"/>
                  </a:lnTo>
                  <a:close/>
                </a:path>
              </a:pathLst>
            </a:custGeom>
            <a:solidFill>
              <a:srgbClr val="FFFF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381000" dist="152400" dir="5400000" algn="t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xmlns="" id="{7B58B526-A432-4EB5-AA70-2BB897257A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2959818"/>
              <a:ext cx="12192000" cy="757168"/>
            </a:xfrm>
            <a:custGeom>
              <a:avLst/>
              <a:gdLst>
                <a:gd name="connsiteX0" fmla="*/ 0 w 12192000"/>
                <a:gd name="connsiteY0" fmla="*/ 0 h 757168"/>
                <a:gd name="connsiteX1" fmla="*/ 41653 w 12192000"/>
                <a:gd name="connsiteY1" fmla="*/ 6945 h 757168"/>
                <a:gd name="connsiteX2" fmla="*/ 81317 w 12192000"/>
                <a:gd name="connsiteY2" fmla="*/ 15509 h 757168"/>
                <a:gd name="connsiteX3" fmla="*/ 114150 w 12192000"/>
                <a:gd name="connsiteY3" fmla="*/ 28105 h 757168"/>
                <a:gd name="connsiteX4" fmla="*/ 214865 w 12192000"/>
                <a:gd name="connsiteY4" fmla="*/ 58374 h 757168"/>
                <a:gd name="connsiteX5" fmla="*/ 299237 w 12192000"/>
                <a:gd name="connsiteY5" fmla="*/ 63560 h 757168"/>
                <a:gd name="connsiteX6" fmla="*/ 415570 w 12192000"/>
                <a:gd name="connsiteY6" fmla="*/ 83774 h 757168"/>
                <a:gd name="connsiteX7" fmla="*/ 633210 w 12192000"/>
                <a:gd name="connsiteY7" fmla="*/ 109108 h 757168"/>
                <a:gd name="connsiteX8" fmla="*/ 677567 w 12192000"/>
                <a:gd name="connsiteY8" fmla="*/ 119446 h 757168"/>
                <a:gd name="connsiteX9" fmla="*/ 946429 w 12192000"/>
                <a:gd name="connsiteY9" fmla="*/ 171502 h 757168"/>
                <a:gd name="connsiteX10" fmla="*/ 1163367 w 12192000"/>
                <a:gd name="connsiteY10" fmla="*/ 182106 h 757168"/>
                <a:gd name="connsiteX11" fmla="*/ 1180337 w 12192000"/>
                <a:gd name="connsiteY11" fmla="*/ 181279 h 757168"/>
                <a:gd name="connsiteX12" fmla="*/ 1263939 w 12192000"/>
                <a:gd name="connsiteY12" fmla="*/ 173070 h 757168"/>
                <a:gd name="connsiteX13" fmla="*/ 1392213 w 12192000"/>
                <a:gd name="connsiteY13" fmla="*/ 183225 h 757168"/>
                <a:gd name="connsiteX14" fmla="*/ 1479752 w 12192000"/>
                <a:gd name="connsiteY14" fmla="*/ 205174 h 757168"/>
                <a:gd name="connsiteX15" fmla="*/ 1589813 w 12192000"/>
                <a:gd name="connsiteY15" fmla="*/ 211706 h 757168"/>
                <a:gd name="connsiteX16" fmla="*/ 1716264 w 12192000"/>
                <a:gd name="connsiteY16" fmla="*/ 207459 h 757168"/>
                <a:gd name="connsiteX17" fmla="*/ 1772900 w 12192000"/>
                <a:gd name="connsiteY17" fmla="*/ 208137 h 757168"/>
                <a:gd name="connsiteX18" fmla="*/ 1929319 w 12192000"/>
                <a:gd name="connsiteY18" fmla="*/ 193822 h 757168"/>
                <a:gd name="connsiteX19" fmla="*/ 2021514 w 12192000"/>
                <a:gd name="connsiteY19" fmla="*/ 204186 h 757168"/>
                <a:gd name="connsiteX20" fmla="*/ 2111753 w 12192000"/>
                <a:gd name="connsiteY20" fmla="*/ 223797 h 757168"/>
                <a:gd name="connsiteX21" fmla="*/ 2169356 w 12192000"/>
                <a:gd name="connsiteY21" fmla="*/ 241125 h 757168"/>
                <a:gd name="connsiteX22" fmla="*/ 2286638 w 12192000"/>
                <a:gd name="connsiteY22" fmla="*/ 257382 h 757168"/>
                <a:gd name="connsiteX23" fmla="*/ 2308368 w 12192000"/>
                <a:gd name="connsiteY23" fmla="*/ 256995 h 757168"/>
                <a:gd name="connsiteX24" fmla="*/ 2660621 w 12192000"/>
                <a:gd name="connsiteY24" fmla="*/ 262863 h 757168"/>
                <a:gd name="connsiteX25" fmla="*/ 2801134 w 12192000"/>
                <a:gd name="connsiteY25" fmla="*/ 250006 h 757168"/>
                <a:gd name="connsiteX26" fmla="*/ 2830994 w 12192000"/>
                <a:gd name="connsiteY26" fmla="*/ 249091 h 757168"/>
                <a:gd name="connsiteX27" fmla="*/ 3129084 w 12192000"/>
                <a:gd name="connsiteY27" fmla="*/ 242009 h 757168"/>
                <a:gd name="connsiteX28" fmla="*/ 3162162 w 12192000"/>
                <a:gd name="connsiteY28" fmla="*/ 242789 h 757168"/>
                <a:gd name="connsiteX29" fmla="*/ 3254072 w 12192000"/>
                <a:gd name="connsiteY29" fmla="*/ 251612 h 757168"/>
                <a:gd name="connsiteX30" fmla="*/ 3473491 w 12192000"/>
                <a:gd name="connsiteY30" fmla="*/ 221903 h 757168"/>
                <a:gd name="connsiteX31" fmla="*/ 3691860 w 12192000"/>
                <a:gd name="connsiteY31" fmla="*/ 219228 h 757168"/>
                <a:gd name="connsiteX32" fmla="*/ 3811494 w 12192000"/>
                <a:gd name="connsiteY32" fmla="*/ 225691 h 757168"/>
                <a:gd name="connsiteX33" fmla="*/ 3897533 w 12192000"/>
                <a:gd name="connsiteY33" fmla="*/ 220087 h 757168"/>
                <a:gd name="connsiteX34" fmla="*/ 4109430 w 12192000"/>
                <a:gd name="connsiteY34" fmla="*/ 200477 h 757168"/>
                <a:gd name="connsiteX35" fmla="*/ 4208772 w 12192000"/>
                <a:gd name="connsiteY35" fmla="*/ 200914 h 757168"/>
                <a:gd name="connsiteX36" fmla="*/ 4314641 w 12192000"/>
                <a:gd name="connsiteY36" fmla="*/ 196159 h 757168"/>
                <a:gd name="connsiteX37" fmla="*/ 4577622 w 12192000"/>
                <a:gd name="connsiteY37" fmla="*/ 163774 h 757168"/>
                <a:gd name="connsiteX38" fmla="*/ 4790345 w 12192000"/>
                <a:gd name="connsiteY38" fmla="*/ 177592 h 757168"/>
                <a:gd name="connsiteX39" fmla="*/ 4926164 w 12192000"/>
                <a:gd name="connsiteY39" fmla="*/ 184139 h 757168"/>
                <a:gd name="connsiteX40" fmla="*/ 5088812 w 12192000"/>
                <a:gd name="connsiteY40" fmla="*/ 177401 h 757168"/>
                <a:gd name="connsiteX41" fmla="*/ 5222466 w 12192000"/>
                <a:gd name="connsiteY41" fmla="*/ 162082 h 757168"/>
                <a:gd name="connsiteX42" fmla="*/ 5406528 w 12192000"/>
                <a:gd name="connsiteY42" fmla="*/ 153987 h 757168"/>
                <a:gd name="connsiteX43" fmla="*/ 5590716 w 12192000"/>
                <a:gd name="connsiteY43" fmla="*/ 129490 h 757168"/>
                <a:gd name="connsiteX44" fmla="*/ 5719429 w 12192000"/>
                <a:gd name="connsiteY44" fmla="*/ 110099 h 757168"/>
                <a:gd name="connsiteX45" fmla="*/ 5897895 w 12192000"/>
                <a:gd name="connsiteY45" fmla="*/ 96368 h 757168"/>
                <a:gd name="connsiteX46" fmla="*/ 6169957 w 12192000"/>
                <a:gd name="connsiteY46" fmla="*/ 94411 h 757168"/>
                <a:gd name="connsiteX47" fmla="*/ 6294827 w 12192000"/>
                <a:gd name="connsiteY47" fmla="*/ 99236 h 757168"/>
                <a:gd name="connsiteX48" fmla="*/ 6494261 w 12192000"/>
                <a:gd name="connsiteY48" fmla="*/ 71724 h 757168"/>
                <a:gd name="connsiteX49" fmla="*/ 6579627 w 12192000"/>
                <a:gd name="connsiteY49" fmla="*/ 57883 h 757168"/>
                <a:gd name="connsiteX50" fmla="*/ 6654800 w 12192000"/>
                <a:gd name="connsiteY50" fmla="*/ 77086 h 757168"/>
                <a:gd name="connsiteX51" fmla="*/ 6703059 w 12192000"/>
                <a:gd name="connsiteY51" fmla="*/ 97166 h 757168"/>
                <a:gd name="connsiteX52" fmla="*/ 6859445 w 12192000"/>
                <a:gd name="connsiteY52" fmla="*/ 90481 h 757168"/>
                <a:gd name="connsiteX53" fmla="*/ 7025414 w 12192000"/>
                <a:gd name="connsiteY53" fmla="*/ 83536 h 757168"/>
                <a:gd name="connsiteX54" fmla="*/ 7144137 w 12192000"/>
                <a:gd name="connsiteY54" fmla="*/ 79264 h 757168"/>
                <a:gd name="connsiteX55" fmla="*/ 7291235 w 12192000"/>
                <a:gd name="connsiteY55" fmla="*/ 95367 h 757168"/>
                <a:gd name="connsiteX56" fmla="*/ 7407395 w 12192000"/>
                <a:gd name="connsiteY56" fmla="*/ 104888 h 757168"/>
                <a:gd name="connsiteX57" fmla="*/ 7500837 w 12192000"/>
                <a:gd name="connsiteY57" fmla="*/ 119515 h 757168"/>
                <a:gd name="connsiteX58" fmla="*/ 7533567 w 12192000"/>
                <a:gd name="connsiteY58" fmla="*/ 126955 h 757168"/>
                <a:gd name="connsiteX59" fmla="*/ 7792910 w 12192000"/>
                <a:gd name="connsiteY59" fmla="*/ 185188 h 757168"/>
                <a:gd name="connsiteX60" fmla="*/ 8070699 w 12192000"/>
                <a:gd name="connsiteY60" fmla="*/ 235423 h 757168"/>
                <a:gd name="connsiteX61" fmla="*/ 8253177 w 12192000"/>
                <a:gd name="connsiteY61" fmla="*/ 222473 h 757168"/>
                <a:gd name="connsiteX62" fmla="*/ 8320683 w 12192000"/>
                <a:gd name="connsiteY62" fmla="*/ 226393 h 757168"/>
                <a:gd name="connsiteX63" fmla="*/ 8631438 w 12192000"/>
                <a:gd name="connsiteY63" fmla="*/ 237528 h 757168"/>
                <a:gd name="connsiteX64" fmla="*/ 8686410 w 12192000"/>
                <a:gd name="connsiteY64" fmla="*/ 234877 h 757168"/>
                <a:gd name="connsiteX65" fmla="*/ 8980658 w 12192000"/>
                <a:gd name="connsiteY65" fmla="*/ 273001 h 757168"/>
                <a:gd name="connsiteX66" fmla="*/ 9087625 w 12192000"/>
                <a:gd name="connsiteY66" fmla="*/ 282423 h 757168"/>
                <a:gd name="connsiteX67" fmla="*/ 9186017 w 12192000"/>
                <a:gd name="connsiteY67" fmla="*/ 293875 h 757168"/>
                <a:gd name="connsiteX68" fmla="*/ 9323931 w 12192000"/>
                <a:gd name="connsiteY68" fmla="*/ 302628 h 757168"/>
                <a:gd name="connsiteX69" fmla="*/ 9467213 w 12192000"/>
                <a:gd name="connsiteY69" fmla="*/ 307275 h 757168"/>
                <a:gd name="connsiteX70" fmla="*/ 9626826 w 12192000"/>
                <a:gd name="connsiteY70" fmla="*/ 316213 h 757168"/>
                <a:gd name="connsiteX71" fmla="*/ 9689696 w 12192000"/>
                <a:gd name="connsiteY71" fmla="*/ 324467 h 757168"/>
                <a:gd name="connsiteX72" fmla="*/ 9860526 w 12192000"/>
                <a:gd name="connsiteY72" fmla="*/ 329986 h 757168"/>
                <a:gd name="connsiteX73" fmla="*/ 9949775 w 12192000"/>
                <a:gd name="connsiteY73" fmla="*/ 340386 h 757168"/>
                <a:gd name="connsiteX74" fmla="*/ 10097252 w 12192000"/>
                <a:gd name="connsiteY74" fmla="*/ 349262 h 757168"/>
                <a:gd name="connsiteX75" fmla="*/ 10145261 w 12192000"/>
                <a:gd name="connsiteY75" fmla="*/ 353113 h 757168"/>
                <a:gd name="connsiteX76" fmla="*/ 10188159 w 12192000"/>
                <a:gd name="connsiteY76" fmla="*/ 356124 h 757168"/>
                <a:gd name="connsiteX77" fmla="*/ 10336144 w 12192000"/>
                <a:gd name="connsiteY77" fmla="*/ 348235 h 757168"/>
                <a:gd name="connsiteX78" fmla="*/ 10466847 w 12192000"/>
                <a:gd name="connsiteY78" fmla="*/ 354131 h 757168"/>
                <a:gd name="connsiteX79" fmla="*/ 10696514 w 12192000"/>
                <a:gd name="connsiteY79" fmla="*/ 353575 h 757168"/>
                <a:gd name="connsiteX80" fmla="*/ 10746932 w 12192000"/>
                <a:gd name="connsiteY80" fmla="*/ 360606 h 757168"/>
                <a:gd name="connsiteX81" fmla="*/ 10905388 w 12192000"/>
                <a:gd name="connsiteY81" fmla="*/ 370627 h 757168"/>
                <a:gd name="connsiteX82" fmla="*/ 10995602 w 12192000"/>
                <a:gd name="connsiteY82" fmla="*/ 376691 h 757168"/>
                <a:gd name="connsiteX83" fmla="*/ 11107647 w 12192000"/>
                <a:gd name="connsiteY83" fmla="*/ 373405 h 757168"/>
                <a:gd name="connsiteX84" fmla="*/ 11302440 w 12192000"/>
                <a:gd name="connsiteY84" fmla="*/ 364156 h 757168"/>
                <a:gd name="connsiteX85" fmla="*/ 11353613 w 12192000"/>
                <a:gd name="connsiteY85" fmla="*/ 363785 h 757168"/>
                <a:gd name="connsiteX86" fmla="*/ 11447323 w 12192000"/>
                <a:gd name="connsiteY86" fmla="*/ 359346 h 757168"/>
                <a:gd name="connsiteX87" fmla="*/ 11464292 w 12192000"/>
                <a:gd name="connsiteY87" fmla="*/ 358519 h 757168"/>
                <a:gd name="connsiteX88" fmla="*/ 11607560 w 12192000"/>
                <a:gd name="connsiteY88" fmla="*/ 342370 h 757168"/>
                <a:gd name="connsiteX89" fmla="*/ 11681426 w 12192000"/>
                <a:gd name="connsiteY89" fmla="*/ 344335 h 757168"/>
                <a:gd name="connsiteX90" fmla="*/ 11893565 w 12192000"/>
                <a:gd name="connsiteY90" fmla="*/ 355261 h 757168"/>
                <a:gd name="connsiteX91" fmla="*/ 11983290 w 12192000"/>
                <a:gd name="connsiteY91" fmla="*/ 363588 h 757168"/>
                <a:gd name="connsiteX92" fmla="*/ 12192000 w 12192000"/>
                <a:gd name="connsiteY92" fmla="*/ 388018 h 757168"/>
                <a:gd name="connsiteX93" fmla="*/ 12192000 w 12192000"/>
                <a:gd name="connsiteY93" fmla="*/ 577115 h 757168"/>
                <a:gd name="connsiteX94" fmla="*/ 12157329 w 12192000"/>
                <a:gd name="connsiteY94" fmla="*/ 588862 h 757168"/>
                <a:gd name="connsiteX95" fmla="*/ 12066948 w 12192000"/>
                <a:gd name="connsiteY95" fmla="*/ 586034 h 757168"/>
                <a:gd name="connsiteX96" fmla="*/ 11911344 w 12192000"/>
                <a:gd name="connsiteY96" fmla="*/ 521599 h 757168"/>
                <a:gd name="connsiteX97" fmla="*/ 11847823 w 12192000"/>
                <a:gd name="connsiteY97" fmla="*/ 511785 h 757168"/>
                <a:gd name="connsiteX98" fmla="*/ 11737547 w 12192000"/>
                <a:gd name="connsiteY98" fmla="*/ 502380 h 757168"/>
                <a:gd name="connsiteX99" fmla="*/ 11636052 w 12192000"/>
                <a:gd name="connsiteY99" fmla="*/ 514993 h 757168"/>
                <a:gd name="connsiteX100" fmla="*/ 11394706 w 12192000"/>
                <a:gd name="connsiteY100" fmla="*/ 590867 h 757168"/>
                <a:gd name="connsiteX101" fmla="*/ 11354978 w 12192000"/>
                <a:gd name="connsiteY101" fmla="*/ 597561 h 757168"/>
                <a:gd name="connsiteX102" fmla="*/ 11285306 w 12192000"/>
                <a:gd name="connsiteY102" fmla="*/ 599825 h 757168"/>
                <a:gd name="connsiteX103" fmla="*/ 11008528 w 12192000"/>
                <a:gd name="connsiteY103" fmla="*/ 656670 h 757168"/>
                <a:gd name="connsiteX104" fmla="*/ 10948735 w 12192000"/>
                <a:gd name="connsiteY104" fmla="*/ 652964 h 757168"/>
                <a:gd name="connsiteX105" fmla="*/ 10850698 w 12192000"/>
                <a:gd name="connsiteY105" fmla="*/ 641721 h 757168"/>
                <a:gd name="connsiteX106" fmla="*/ 10744026 w 12192000"/>
                <a:gd name="connsiteY106" fmla="*/ 647769 h 757168"/>
                <a:gd name="connsiteX107" fmla="*/ 10666160 w 12192000"/>
                <a:gd name="connsiteY107" fmla="*/ 651891 h 757168"/>
                <a:gd name="connsiteX108" fmla="*/ 10450521 w 12192000"/>
                <a:gd name="connsiteY108" fmla="*/ 616552 h 757168"/>
                <a:gd name="connsiteX109" fmla="*/ 10271192 w 12192000"/>
                <a:gd name="connsiteY109" fmla="*/ 583498 h 757168"/>
                <a:gd name="connsiteX110" fmla="*/ 10246067 w 12192000"/>
                <a:gd name="connsiteY110" fmla="*/ 585423 h 757168"/>
                <a:gd name="connsiteX111" fmla="*/ 10005027 w 12192000"/>
                <a:gd name="connsiteY111" fmla="*/ 592252 h 757168"/>
                <a:gd name="connsiteX112" fmla="*/ 9898681 w 12192000"/>
                <a:gd name="connsiteY112" fmla="*/ 613195 h 757168"/>
                <a:gd name="connsiteX113" fmla="*/ 9753225 w 12192000"/>
                <a:gd name="connsiteY113" fmla="*/ 629038 h 757168"/>
                <a:gd name="connsiteX114" fmla="*/ 9591376 w 12192000"/>
                <a:gd name="connsiteY114" fmla="*/ 648601 h 757168"/>
                <a:gd name="connsiteX115" fmla="*/ 9472860 w 12192000"/>
                <a:gd name="connsiteY115" fmla="*/ 655936 h 757168"/>
                <a:gd name="connsiteX116" fmla="*/ 9299788 w 12192000"/>
                <a:gd name="connsiteY116" fmla="*/ 636945 h 757168"/>
                <a:gd name="connsiteX117" fmla="*/ 9264605 w 12192000"/>
                <a:gd name="connsiteY117" fmla="*/ 627087 h 757168"/>
                <a:gd name="connsiteX118" fmla="*/ 8926435 w 12192000"/>
                <a:gd name="connsiteY118" fmla="*/ 549269 h 757168"/>
                <a:gd name="connsiteX119" fmla="*/ 8698934 w 12192000"/>
                <a:gd name="connsiteY119" fmla="*/ 536583 h 757168"/>
                <a:gd name="connsiteX120" fmla="*/ 8622862 w 12192000"/>
                <a:gd name="connsiteY120" fmla="*/ 541563 h 757168"/>
                <a:gd name="connsiteX121" fmla="*/ 8482784 w 12192000"/>
                <a:gd name="connsiteY121" fmla="*/ 574094 h 757168"/>
                <a:gd name="connsiteX122" fmla="*/ 8421565 w 12192000"/>
                <a:gd name="connsiteY122" fmla="*/ 576610 h 757168"/>
                <a:gd name="connsiteX123" fmla="*/ 8313469 w 12192000"/>
                <a:gd name="connsiteY123" fmla="*/ 574762 h 757168"/>
                <a:gd name="connsiteX124" fmla="*/ 8079520 w 12192000"/>
                <a:gd name="connsiteY124" fmla="*/ 558685 h 757168"/>
                <a:gd name="connsiteX125" fmla="*/ 7773327 w 12192000"/>
                <a:gd name="connsiteY125" fmla="*/ 558854 h 757168"/>
                <a:gd name="connsiteX126" fmla="*/ 7652477 w 12192000"/>
                <a:gd name="connsiteY126" fmla="*/ 547561 h 757168"/>
                <a:gd name="connsiteX127" fmla="*/ 7522274 w 12192000"/>
                <a:gd name="connsiteY127" fmla="*/ 532150 h 757168"/>
                <a:gd name="connsiteX128" fmla="*/ 7484080 w 12192000"/>
                <a:gd name="connsiteY128" fmla="*/ 530532 h 757168"/>
                <a:gd name="connsiteX129" fmla="*/ 7282277 w 12192000"/>
                <a:gd name="connsiteY129" fmla="*/ 540177 h 757168"/>
                <a:gd name="connsiteX130" fmla="*/ 7235690 w 12192000"/>
                <a:gd name="connsiteY130" fmla="*/ 551282 h 757168"/>
                <a:gd name="connsiteX131" fmla="*/ 7116339 w 12192000"/>
                <a:gd name="connsiteY131" fmla="*/ 539494 h 757168"/>
                <a:gd name="connsiteX132" fmla="*/ 7011067 w 12192000"/>
                <a:gd name="connsiteY132" fmla="*/ 511848 h 757168"/>
                <a:gd name="connsiteX133" fmla="*/ 6403234 w 12192000"/>
                <a:gd name="connsiteY133" fmla="*/ 432296 h 757168"/>
                <a:gd name="connsiteX134" fmla="*/ 6036273 w 12192000"/>
                <a:gd name="connsiteY134" fmla="*/ 412301 h 757168"/>
                <a:gd name="connsiteX135" fmla="*/ 5780467 w 12192000"/>
                <a:gd name="connsiteY135" fmla="*/ 377910 h 757168"/>
                <a:gd name="connsiteX136" fmla="*/ 5739051 w 12192000"/>
                <a:gd name="connsiteY136" fmla="*/ 353609 h 757168"/>
                <a:gd name="connsiteX137" fmla="*/ 5583566 w 12192000"/>
                <a:gd name="connsiteY137" fmla="*/ 321995 h 757168"/>
                <a:gd name="connsiteX138" fmla="*/ 5432030 w 12192000"/>
                <a:gd name="connsiteY138" fmla="*/ 362512 h 757168"/>
                <a:gd name="connsiteX139" fmla="*/ 5241398 w 12192000"/>
                <a:gd name="connsiteY139" fmla="*/ 425781 h 757168"/>
                <a:gd name="connsiteX140" fmla="*/ 5139710 w 12192000"/>
                <a:gd name="connsiteY140" fmla="*/ 421022 h 757168"/>
                <a:gd name="connsiteX141" fmla="*/ 4929402 w 12192000"/>
                <a:gd name="connsiteY141" fmla="*/ 424310 h 757168"/>
                <a:gd name="connsiteX142" fmla="*/ 4782793 w 12192000"/>
                <a:gd name="connsiteY142" fmla="*/ 441046 h 757168"/>
                <a:gd name="connsiteX143" fmla="*/ 4577594 w 12192000"/>
                <a:gd name="connsiteY143" fmla="*/ 459290 h 757168"/>
                <a:gd name="connsiteX144" fmla="*/ 4500826 w 12192000"/>
                <a:gd name="connsiteY144" fmla="*/ 470529 h 757168"/>
                <a:gd name="connsiteX145" fmla="*/ 4317973 w 12192000"/>
                <a:gd name="connsiteY145" fmla="*/ 483649 h 757168"/>
                <a:gd name="connsiteX146" fmla="*/ 4166722 w 12192000"/>
                <a:gd name="connsiteY146" fmla="*/ 490602 h 757168"/>
                <a:gd name="connsiteX147" fmla="*/ 4042814 w 12192000"/>
                <a:gd name="connsiteY147" fmla="*/ 530660 h 757168"/>
                <a:gd name="connsiteX148" fmla="*/ 4002653 w 12192000"/>
                <a:gd name="connsiteY148" fmla="*/ 552594 h 757168"/>
                <a:gd name="connsiteX149" fmla="*/ 3969549 w 12192000"/>
                <a:gd name="connsiteY149" fmla="*/ 566312 h 757168"/>
                <a:gd name="connsiteX150" fmla="*/ 3821685 w 12192000"/>
                <a:gd name="connsiteY150" fmla="*/ 649183 h 757168"/>
                <a:gd name="connsiteX151" fmla="*/ 3805138 w 12192000"/>
                <a:gd name="connsiteY151" fmla="*/ 655947 h 757168"/>
                <a:gd name="connsiteX152" fmla="*/ 3609177 w 12192000"/>
                <a:gd name="connsiteY152" fmla="*/ 687459 h 757168"/>
                <a:gd name="connsiteX153" fmla="*/ 3539727 w 12192000"/>
                <a:gd name="connsiteY153" fmla="*/ 706521 h 757168"/>
                <a:gd name="connsiteX154" fmla="*/ 3396572 w 12192000"/>
                <a:gd name="connsiteY154" fmla="*/ 755681 h 757168"/>
                <a:gd name="connsiteX155" fmla="*/ 3341054 w 12192000"/>
                <a:gd name="connsiteY155" fmla="*/ 754679 h 757168"/>
                <a:gd name="connsiteX156" fmla="*/ 3138775 w 12192000"/>
                <a:gd name="connsiteY156" fmla="*/ 710120 h 757168"/>
                <a:gd name="connsiteX157" fmla="*/ 3037283 w 12192000"/>
                <a:gd name="connsiteY157" fmla="*/ 666453 h 757168"/>
                <a:gd name="connsiteX158" fmla="*/ 3002117 w 12192000"/>
                <a:gd name="connsiteY158" fmla="*/ 649347 h 757168"/>
                <a:gd name="connsiteX159" fmla="*/ 2747294 w 12192000"/>
                <a:gd name="connsiteY159" fmla="*/ 652400 h 757168"/>
                <a:gd name="connsiteX160" fmla="*/ 2676273 w 12192000"/>
                <a:gd name="connsiteY160" fmla="*/ 652304 h 757168"/>
                <a:gd name="connsiteX161" fmla="*/ 2432360 w 12192000"/>
                <a:gd name="connsiteY161" fmla="*/ 657836 h 757168"/>
                <a:gd name="connsiteX162" fmla="*/ 2382311 w 12192000"/>
                <a:gd name="connsiteY162" fmla="*/ 650824 h 757168"/>
                <a:gd name="connsiteX163" fmla="*/ 2055134 w 12192000"/>
                <a:gd name="connsiteY163" fmla="*/ 630053 h 757168"/>
                <a:gd name="connsiteX164" fmla="*/ 2031829 w 12192000"/>
                <a:gd name="connsiteY164" fmla="*/ 639324 h 757168"/>
                <a:gd name="connsiteX165" fmla="*/ 1912764 w 12192000"/>
                <a:gd name="connsiteY165" fmla="*/ 664183 h 757168"/>
                <a:gd name="connsiteX166" fmla="*/ 1755637 w 12192000"/>
                <a:gd name="connsiteY166" fmla="*/ 663960 h 757168"/>
                <a:gd name="connsiteX167" fmla="*/ 1727159 w 12192000"/>
                <a:gd name="connsiteY167" fmla="*/ 659605 h 757168"/>
                <a:gd name="connsiteX168" fmla="*/ 1622470 w 12192000"/>
                <a:gd name="connsiteY168" fmla="*/ 634850 h 757168"/>
                <a:gd name="connsiteX169" fmla="*/ 1385955 w 12192000"/>
                <a:gd name="connsiteY169" fmla="*/ 604522 h 757168"/>
                <a:gd name="connsiteX170" fmla="*/ 1340055 w 12192000"/>
                <a:gd name="connsiteY170" fmla="*/ 595629 h 757168"/>
                <a:gd name="connsiteX171" fmla="*/ 1257271 w 12192000"/>
                <a:gd name="connsiteY171" fmla="*/ 581180 h 757168"/>
                <a:gd name="connsiteX172" fmla="*/ 1031914 w 12192000"/>
                <a:gd name="connsiteY172" fmla="*/ 562692 h 757168"/>
                <a:gd name="connsiteX173" fmla="*/ 922031 w 12192000"/>
                <a:gd name="connsiteY173" fmla="*/ 566853 h 757168"/>
                <a:gd name="connsiteX174" fmla="*/ 873250 w 12192000"/>
                <a:gd name="connsiteY174" fmla="*/ 563724 h 757168"/>
                <a:gd name="connsiteX175" fmla="*/ 711627 w 12192000"/>
                <a:gd name="connsiteY175" fmla="*/ 529880 h 757168"/>
                <a:gd name="connsiteX176" fmla="*/ 311112 w 12192000"/>
                <a:gd name="connsiteY176" fmla="*/ 525106 h 757168"/>
                <a:gd name="connsiteX177" fmla="*/ 184145 w 12192000"/>
                <a:gd name="connsiteY177" fmla="*/ 532188 h 757168"/>
                <a:gd name="connsiteX178" fmla="*/ 116886 w 12192000"/>
                <a:gd name="connsiteY178" fmla="*/ 530572 h 757168"/>
                <a:gd name="connsiteX179" fmla="*/ 23941 w 12192000"/>
                <a:gd name="connsiteY179" fmla="*/ 506433 h 757168"/>
                <a:gd name="connsiteX180" fmla="*/ 0 w 12192000"/>
                <a:gd name="connsiteY180" fmla="*/ 502149 h 757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</a:cxnLst>
              <a:rect l="l" t="t" r="r" b="b"/>
              <a:pathLst>
                <a:path w="12192000" h="757168">
                  <a:moveTo>
                    <a:pt x="0" y="0"/>
                  </a:moveTo>
                  <a:lnTo>
                    <a:pt x="41653" y="6945"/>
                  </a:lnTo>
                  <a:cubicBezTo>
                    <a:pt x="55151" y="9178"/>
                    <a:pt x="68996" y="11810"/>
                    <a:pt x="81317" y="15509"/>
                  </a:cubicBezTo>
                  <a:cubicBezTo>
                    <a:pt x="92911" y="18978"/>
                    <a:pt x="102562" y="24446"/>
                    <a:pt x="114150" y="28105"/>
                  </a:cubicBezTo>
                  <a:cubicBezTo>
                    <a:pt x="145644" y="37958"/>
                    <a:pt x="177914" y="47281"/>
                    <a:pt x="214865" y="58374"/>
                  </a:cubicBezTo>
                  <a:cubicBezTo>
                    <a:pt x="236680" y="42349"/>
                    <a:pt x="264438" y="53534"/>
                    <a:pt x="299237" y="63560"/>
                  </a:cubicBezTo>
                  <a:cubicBezTo>
                    <a:pt x="334763" y="73816"/>
                    <a:pt x="376093" y="78654"/>
                    <a:pt x="415570" y="83774"/>
                  </a:cubicBezTo>
                  <a:cubicBezTo>
                    <a:pt x="487949" y="93100"/>
                    <a:pt x="560804" y="100354"/>
                    <a:pt x="633210" y="109108"/>
                  </a:cubicBezTo>
                  <a:cubicBezTo>
                    <a:pt x="648566" y="111058"/>
                    <a:pt x="666073" y="114072"/>
                    <a:pt x="677567" y="119446"/>
                  </a:cubicBezTo>
                  <a:cubicBezTo>
                    <a:pt x="756262" y="155621"/>
                    <a:pt x="853422" y="169678"/>
                    <a:pt x="946429" y="171502"/>
                  </a:cubicBezTo>
                  <a:cubicBezTo>
                    <a:pt x="1019582" y="173044"/>
                    <a:pt x="1091239" y="175083"/>
                    <a:pt x="1163367" y="182106"/>
                  </a:cubicBezTo>
                  <a:cubicBezTo>
                    <a:pt x="1168863" y="182586"/>
                    <a:pt x="1176224" y="182589"/>
                    <a:pt x="1180337" y="181279"/>
                  </a:cubicBezTo>
                  <a:cubicBezTo>
                    <a:pt x="1205822" y="172503"/>
                    <a:pt x="1231920" y="173109"/>
                    <a:pt x="1263939" y="173070"/>
                  </a:cubicBezTo>
                  <a:cubicBezTo>
                    <a:pt x="1309211" y="172961"/>
                    <a:pt x="1350592" y="176848"/>
                    <a:pt x="1392213" y="183225"/>
                  </a:cubicBezTo>
                  <a:cubicBezTo>
                    <a:pt x="1422516" y="187866"/>
                    <a:pt x="1453010" y="195759"/>
                    <a:pt x="1479752" y="205174"/>
                  </a:cubicBezTo>
                  <a:cubicBezTo>
                    <a:pt x="1516962" y="218381"/>
                    <a:pt x="1553071" y="224660"/>
                    <a:pt x="1589813" y="211706"/>
                  </a:cubicBezTo>
                  <a:cubicBezTo>
                    <a:pt x="1629541" y="197953"/>
                    <a:pt x="1673292" y="205778"/>
                    <a:pt x="1716264" y="207459"/>
                  </a:cubicBezTo>
                  <a:cubicBezTo>
                    <a:pt x="1734988" y="208248"/>
                    <a:pt x="1754789" y="209668"/>
                    <a:pt x="1772900" y="208137"/>
                  </a:cubicBezTo>
                  <a:cubicBezTo>
                    <a:pt x="1825381" y="203828"/>
                    <a:pt x="1876222" y="195808"/>
                    <a:pt x="1929319" y="193822"/>
                  </a:cubicBezTo>
                  <a:cubicBezTo>
                    <a:pt x="1958819" y="192698"/>
                    <a:pt x="1991232" y="199166"/>
                    <a:pt x="2021514" y="204186"/>
                  </a:cubicBezTo>
                  <a:cubicBezTo>
                    <a:pt x="2052154" y="209417"/>
                    <a:pt x="2082323" y="216530"/>
                    <a:pt x="2111753" y="223797"/>
                  </a:cubicBezTo>
                  <a:cubicBezTo>
                    <a:pt x="2131736" y="228659"/>
                    <a:pt x="2153567" y="233429"/>
                    <a:pt x="2169356" y="241125"/>
                  </a:cubicBezTo>
                  <a:cubicBezTo>
                    <a:pt x="2205243" y="258649"/>
                    <a:pt x="2242901" y="263295"/>
                    <a:pt x="2286638" y="257382"/>
                  </a:cubicBezTo>
                  <a:cubicBezTo>
                    <a:pt x="2293313" y="256396"/>
                    <a:pt x="2301018" y="256799"/>
                    <a:pt x="2308368" y="256995"/>
                  </a:cubicBezTo>
                  <a:cubicBezTo>
                    <a:pt x="2426026" y="259155"/>
                    <a:pt x="2543593" y="262834"/>
                    <a:pt x="2660621" y="262863"/>
                  </a:cubicBezTo>
                  <a:cubicBezTo>
                    <a:pt x="2708088" y="262871"/>
                    <a:pt x="2754165" y="254412"/>
                    <a:pt x="2801134" y="250006"/>
                  </a:cubicBezTo>
                  <a:cubicBezTo>
                    <a:pt x="2810748" y="249174"/>
                    <a:pt x="2821504" y="247638"/>
                    <a:pt x="2830994" y="249091"/>
                  </a:cubicBezTo>
                  <a:cubicBezTo>
                    <a:pt x="2934354" y="264045"/>
                    <a:pt x="3032340" y="255254"/>
                    <a:pt x="3129084" y="242009"/>
                  </a:cubicBezTo>
                  <a:cubicBezTo>
                    <a:pt x="3139090" y="240625"/>
                    <a:pt x="3151170" y="241831"/>
                    <a:pt x="3162162" y="242789"/>
                  </a:cubicBezTo>
                  <a:cubicBezTo>
                    <a:pt x="3192925" y="245736"/>
                    <a:pt x="3225969" y="254145"/>
                    <a:pt x="3254072" y="251612"/>
                  </a:cubicBezTo>
                  <a:cubicBezTo>
                    <a:pt x="3328782" y="244461"/>
                    <a:pt x="3402881" y="234992"/>
                    <a:pt x="3473491" y="221903"/>
                  </a:cubicBezTo>
                  <a:cubicBezTo>
                    <a:pt x="3545212" y="208683"/>
                    <a:pt x="3611651" y="197856"/>
                    <a:pt x="3691860" y="219228"/>
                  </a:cubicBezTo>
                  <a:cubicBezTo>
                    <a:pt x="3725977" y="228268"/>
                    <a:pt x="3771754" y="225515"/>
                    <a:pt x="3811494" y="225691"/>
                  </a:cubicBezTo>
                  <a:cubicBezTo>
                    <a:pt x="3840564" y="225687"/>
                    <a:pt x="3868906" y="218586"/>
                    <a:pt x="3897533" y="220087"/>
                  </a:cubicBezTo>
                  <a:cubicBezTo>
                    <a:pt x="3973874" y="224087"/>
                    <a:pt x="4042293" y="217563"/>
                    <a:pt x="4109430" y="200477"/>
                  </a:cubicBezTo>
                  <a:cubicBezTo>
                    <a:pt x="4135544" y="193834"/>
                    <a:pt x="4175268" y="201258"/>
                    <a:pt x="4208772" y="200914"/>
                  </a:cubicBezTo>
                  <a:cubicBezTo>
                    <a:pt x="4244136" y="200288"/>
                    <a:pt x="4280583" y="199908"/>
                    <a:pt x="4314641" y="196159"/>
                  </a:cubicBezTo>
                  <a:cubicBezTo>
                    <a:pt x="4402743" y="186278"/>
                    <a:pt x="4489848" y="174436"/>
                    <a:pt x="4577622" y="163774"/>
                  </a:cubicBezTo>
                  <a:cubicBezTo>
                    <a:pt x="4649843" y="154967"/>
                    <a:pt x="4719794" y="168553"/>
                    <a:pt x="4790345" y="177592"/>
                  </a:cubicBezTo>
                  <a:cubicBezTo>
                    <a:pt x="4834576" y="183345"/>
                    <a:pt x="4875614" y="193701"/>
                    <a:pt x="4926164" y="184139"/>
                  </a:cubicBezTo>
                  <a:cubicBezTo>
                    <a:pt x="4974485" y="175032"/>
                    <a:pt x="5034899" y="180870"/>
                    <a:pt x="5088812" y="177401"/>
                  </a:cubicBezTo>
                  <a:cubicBezTo>
                    <a:pt x="5134238" y="174439"/>
                    <a:pt x="5178353" y="168165"/>
                    <a:pt x="5222466" y="162082"/>
                  </a:cubicBezTo>
                  <a:cubicBezTo>
                    <a:pt x="5282519" y="153783"/>
                    <a:pt x="5341864" y="144876"/>
                    <a:pt x="5406528" y="153987"/>
                  </a:cubicBezTo>
                  <a:cubicBezTo>
                    <a:pt x="5479960" y="164323"/>
                    <a:pt x="5531876" y="142624"/>
                    <a:pt x="5590716" y="129490"/>
                  </a:cubicBezTo>
                  <a:cubicBezTo>
                    <a:pt x="5631296" y="120553"/>
                    <a:pt x="5675395" y="114659"/>
                    <a:pt x="5719429" y="110099"/>
                  </a:cubicBezTo>
                  <a:cubicBezTo>
                    <a:pt x="5778247" y="104215"/>
                    <a:pt x="5838715" y="102042"/>
                    <a:pt x="5897895" y="96368"/>
                  </a:cubicBezTo>
                  <a:cubicBezTo>
                    <a:pt x="5987399" y="87895"/>
                    <a:pt x="6077855" y="82333"/>
                    <a:pt x="6169957" y="94411"/>
                  </a:cubicBezTo>
                  <a:cubicBezTo>
                    <a:pt x="6212360" y="99875"/>
                    <a:pt x="6252010" y="101763"/>
                    <a:pt x="6294827" y="99236"/>
                  </a:cubicBezTo>
                  <a:cubicBezTo>
                    <a:pt x="6364965" y="95091"/>
                    <a:pt x="6436581" y="97891"/>
                    <a:pt x="6494261" y="71724"/>
                  </a:cubicBezTo>
                  <a:cubicBezTo>
                    <a:pt x="6514615" y="62488"/>
                    <a:pt x="6550354" y="61691"/>
                    <a:pt x="6579627" y="57883"/>
                  </a:cubicBezTo>
                  <a:cubicBezTo>
                    <a:pt x="6613354" y="53353"/>
                    <a:pt x="6637770" y="57878"/>
                    <a:pt x="6654800" y="77086"/>
                  </a:cubicBezTo>
                  <a:cubicBezTo>
                    <a:pt x="6662444" y="85688"/>
                    <a:pt x="6685147" y="94892"/>
                    <a:pt x="6703059" y="97166"/>
                  </a:cubicBezTo>
                  <a:cubicBezTo>
                    <a:pt x="6756799" y="103989"/>
                    <a:pt x="6806654" y="100687"/>
                    <a:pt x="6859445" y="90481"/>
                  </a:cubicBezTo>
                  <a:cubicBezTo>
                    <a:pt x="6908894" y="80861"/>
                    <a:pt x="6969747" y="85387"/>
                    <a:pt x="7025414" y="83536"/>
                  </a:cubicBezTo>
                  <a:cubicBezTo>
                    <a:pt x="7064862" y="82168"/>
                    <a:pt x="7104501" y="77186"/>
                    <a:pt x="7144137" y="79264"/>
                  </a:cubicBezTo>
                  <a:cubicBezTo>
                    <a:pt x="7193316" y="81841"/>
                    <a:pt x="7241809" y="90488"/>
                    <a:pt x="7291235" y="95367"/>
                  </a:cubicBezTo>
                  <a:cubicBezTo>
                    <a:pt x="7329668" y="99288"/>
                    <a:pt x="7368978" y="100585"/>
                    <a:pt x="7407395" y="104888"/>
                  </a:cubicBezTo>
                  <a:cubicBezTo>
                    <a:pt x="7438868" y="108256"/>
                    <a:pt x="7469832" y="114265"/>
                    <a:pt x="7500837" y="119515"/>
                  </a:cubicBezTo>
                  <a:cubicBezTo>
                    <a:pt x="7512146" y="121444"/>
                    <a:pt x="7523255" y="127178"/>
                    <a:pt x="7533567" y="126955"/>
                  </a:cubicBezTo>
                  <a:cubicBezTo>
                    <a:pt x="7636025" y="124121"/>
                    <a:pt x="7707510" y="164497"/>
                    <a:pt x="7792910" y="185188"/>
                  </a:cubicBezTo>
                  <a:cubicBezTo>
                    <a:pt x="7882663" y="207063"/>
                    <a:pt x="7969001" y="237914"/>
                    <a:pt x="8070699" y="235423"/>
                  </a:cubicBezTo>
                  <a:cubicBezTo>
                    <a:pt x="8132239" y="233879"/>
                    <a:pt x="8191903" y="225939"/>
                    <a:pt x="8253177" y="222473"/>
                  </a:cubicBezTo>
                  <a:cubicBezTo>
                    <a:pt x="8274949" y="221324"/>
                    <a:pt x="8299150" y="222976"/>
                    <a:pt x="8320683" y="226393"/>
                  </a:cubicBezTo>
                  <a:cubicBezTo>
                    <a:pt x="8424731" y="242340"/>
                    <a:pt x="8527777" y="249266"/>
                    <a:pt x="8631438" y="237528"/>
                  </a:cubicBezTo>
                  <a:cubicBezTo>
                    <a:pt x="8649201" y="235596"/>
                    <a:pt x="8668058" y="233915"/>
                    <a:pt x="8686410" y="234877"/>
                  </a:cubicBezTo>
                  <a:cubicBezTo>
                    <a:pt x="8786966" y="240146"/>
                    <a:pt x="8885480" y="249315"/>
                    <a:pt x="8980658" y="273001"/>
                  </a:cubicBezTo>
                  <a:cubicBezTo>
                    <a:pt x="9012626" y="280972"/>
                    <a:pt x="9052108" y="279035"/>
                    <a:pt x="9087625" y="282423"/>
                  </a:cubicBezTo>
                  <a:cubicBezTo>
                    <a:pt x="9120583" y="285484"/>
                    <a:pt x="9154319" y="287825"/>
                    <a:pt x="9186017" y="293875"/>
                  </a:cubicBezTo>
                  <a:cubicBezTo>
                    <a:pt x="9232288" y="302785"/>
                    <a:pt x="9275554" y="305815"/>
                    <a:pt x="9323931" y="302628"/>
                  </a:cubicBezTo>
                  <a:cubicBezTo>
                    <a:pt x="9370084" y="299705"/>
                    <a:pt x="9419491" y="304964"/>
                    <a:pt x="9467213" y="307275"/>
                  </a:cubicBezTo>
                  <a:cubicBezTo>
                    <a:pt x="9520438" y="309874"/>
                    <a:pt x="9573661" y="312473"/>
                    <a:pt x="9626826" y="316213"/>
                  </a:cubicBezTo>
                  <a:cubicBezTo>
                    <a:pt x="9648094" y="317708"/>
                    <a:pt x="9671915" y="326588"/>
                    <a:pt x="9689696" y="324467"/>
                  </a:cubicBezTo>
                  <a:cubicBezTo>
                    <a:pt x="9747117" y="317175"/>
                    <a:pt x="9803355" y="332523"/>
                    <a:pt x="9860526" y="329986"/>
                  </a:cubicBezTo>
                  <a:cubicBezTo>
                    <a:pt x="9888572" y="328594"/>
                    <a:pt x="9919723" y="338048"/>
                    <a:pt x="9949775" y="340386"/>
                  </a:cubicBezTo>
                  <a:cubicBezTo>
                    <a:pt x="9998886" y="344296"/>
                    <a:pt x="10048092" y="346302"/>
                    <a:pt x="10097252" y="349262"/>
                  </a:cubicBezTo>
                  <a:cubicBezTo>
                    <a:pt x="10113390" y="350297"/>
                    <a:pt x="10129133" y="351886"/>
                    <a:pt x="10145261" y="353113"/>
                  </a:cubicBezTo>
                  <a:cubicBezTo>
                    <a:pt x="10159555" y="354243"/>
                    <a:pt x="10174512" y="356743"/>
                    <a:pt x="10188159" y="356124"/>
                  </a:cubicBezTo>
                  <a:cubicBezTo>
                    <a:pt x="10237589" y="353944"/>
                    <a:pt x="10286441" y="348682"/>
                    <a:pt x="10336144" y="348235"/>
                  </a:cubicBezTo>
                  <a:cubicBezTo>
                    <a:pt x="10379222" y="347822"/>
                    <a:pt x="10423443" y="353764"/>
                    <a:pt x="10466847" y="354131"/>
                  </a:cubicBezTo>
                  <a:cubicBezTo>
                    <a:pt x="10543353" y="354898"/>
                    <a:pt x="10619988" y="353190"/>
                    <a:pt x="10696514" y="353575"/>
                  </a:cubicBezTo>
                  <a:cubicBezTo>
                    <a:pt x="10713071" y="353680"/>
                    <a:pt x="10730069" y="359342"/>
                    <a:pt x="10746932" y="360606"/>
                  </a:cubicBezTo>
                  <a:cubicBezTo>
                    <a:pt x="10799731" y="364326"/>
                    <a:pt x="10852569" y="367289"/>
                    <a:pt x="10905388" y="370627"/>
                  </a:cubicBezTo>
                  <a:cubicBezTo>
                    <a:pt x="10935470" y="372396"/>
                    <a:pt x="10965963" y="373421"/>
                    <a:pt x="10995602" y="376691"/>
                  </a:cubicBezTo>
                  <a:cubicBezTo>
                    <a:pt x="11034750" y="381032"/>
                    <a:pt x="11070168" y="386324"/>
                    <a:pt x="11107647" y="373405"/>
                  </a:cubicBezTo>
                  <a:cubicBezTo>
                    <a:pt x="11165372" y="353347"/>
                    <a:pt x="11236837" y="366060"/>
                    <a:pt x="11302440" y="364156"/>
                  </a:cubicBezTo>
                  <a:cubicBezTo>
                    <a:pt x="11319394" y="363708"/>
                    <a:pt x="11336655" y="364422"/>
                    <a:pt x="11353613" y="363785"/>
                  </a:cubicBezTo>
                  <a:cubicBezTo>
                    <a:pt x="11384961" y="362566"/>
                    <a:pt x="11415955" y="360947"/>
                    <a:pt x="11447323" y="359346"/>
                  </a:cubicBezTo>
                  <a:cubicBezTo>
                    <a:pt x="11452855" y="359066"/>
                    <a:pt x="11459104" y="359200"/>
                    <a:pt x="11464292" y="358519"/>
                  </a:cubicBezTo>
                  <a:cubicBezTo>
                    <a:pt x="11512058" y="353010"/>
                    <a:pt x="11559143" y="346321"/>
                    <a:pt x="11607560" y="342370"/>
                  </a:cubicBezTo>
                  <a:cubicBezTo>
                    <a:pt x="11631218" y="340368"/>
                    <a:pt x="11657295" y="341352"/>
                    <a:pt x="11681426" y="344335"/>
                  </a:cubicBezTo>
                  <a:cubicBezTo>
                    <a:pt x="11751997" y="352993"/>
                    <a:pt x="11821986" y="358760"/>
                    <a:pt x="11893565" y="355261"/>
                  </a:cubicBezTo>
                  <a:cubicBezTo>
                    <a:pt x="11921973" y="353889"/>
                    <a:pt x="11953288" y="360300"/>
                    <a:pt x="11983290" y="363588"/>
                  </a:cubicBezTo>
                  <a:lnTo>
                    <a:pt x="12192000" y="388018"/>
                  </a:lnTo>
                  <a:lnTo>
                    <a:pt x="12192000" y="577115"/>
                  </a:lnTo>
                  <a:lnTo>
                    <a:pt x="12157329" y="588862"/>
                  </a:lnTo>
                  <a:cubicBezTo>
                    <a:pt x="12118393" y="608572"/>
                    <a:pt x="12109715" y="605637"/>
                    <a:pt x="12066948" y="586034"/>
                  </a:cubicBezTo>
                  <a:cubicBezTo>
                    <a:pt x="12016991" y="563193"/>
                    <a:pt x="11965119" y="541779"/>
                    <a:pt x="11911344" y="521599"/>
                  </a:cubicBezTo>
                  <a:cubicBezTo>
                    <a:pt x="11894383" y="515178"/>
                    <a:pt x="11869417" y="514060"/>
                    <a:pt x="11847823" y="511785"/>
                  </a:cubicBezTo>
                  <a:cubicBezTo>
                    <a:pt x="11811233" y="507768"/>
                    <a:pt x="11773630" y="501982"/>
                    <a:pt x="11737547" y="502380"/>
                  </a:cubicBezTo>
                  <a:cubicBezTo>
                    <a:pt x="11702930" y="502855"/>
                    <a:pt x="11668388" y="508866"/>
                    <a:pt x="11636052" y="514993"/>
                  </a:cubicBezTo>
                  <a:cubicBezTo>
                    <a:pt x="11545722" y="532199"/>
                    <a:pt x="11462455" y="555118"/>
                    <a:pt x="11394706" y="590867"/>
                  </a:cubicBezTo>
                  <a:cubicBezTo>
                    <a:pt x="11385999" y="595562"/>
                    <a:pt x="11369016" y="596581"/>
                    <a:pt x="11354978" y="597561"/>
                  </a:cubicBezTo>
                  <a:cubicBezTo>
                    <a:pt x="11332076" y="599224"/>
                    <a:pt x="11308448" y="600655"/>
                    <a:pt x="11285306" y="599825"/>
                  </a:cubicBezTo>
                  <a:cubicBezTo>
                    <a:pt x="11172906" y="595841"/>
                    <a:pt x="11083430" y="617861"/>
                    <a:pt x="11008528" y="656670"/>
                  </a:cubicBezTo>
                  <a:cubicBezTo>
                    <a:pt x="10986971" y="667750"/>
                    <a:pt x="10970753" y="668236"/>
                    <a:pt x="10948735" y="652964"/>
                  </a:cubicBezTo>
                  <a:cubicBezTo>
                    <a:pt x="10923173" y="635218"/>
                    <a:pt x="10885031" y="639705"/>
                    <a:pt x="10850698" y="641721"/>
                  </a:cubicBezTo>
                  <a:cubicBezTo>
                    <a:pt x="10815269" y="643680"/>
                    <a:pt x="10779458" y="645811"/>
                    <a:pt x="10744026" y="647769"/>
                  </a:cubicBezTo>
                  <a:cubicBezTo>
                    <a:pt x="10717832" y="649066"/>
                    <a:pt x="10692021" y="650003"/>
                    <a:pt x="10666160" y="651891"/>
                  </a:cubicBezTo>
                  <a:cubicBezTo>
                    <a:pt x="10585627" y="657783"/>
                    <a:pt x="10513854" y="650969"/>
                    <a:pt x="10450521" y="616552"/>
                  </a:cubicBezTo>
                  <a:cubicBezTo>
                    <a:pt x="10402221" y="590175"/>
                    <a:pt x="10339099" y="579806"/>
                    <a:pt x="10271192" y="583498"/>
                  </a:cubicBezTo>
                  <a:cubicBezTo>
                    <a:pt x="10262701" y="584006"/>
                    <a:pt x="10251859" y="587254"/>
                    <a:pt x="10246067" y="585423"/>
                  </a:cubicBezTo>
                  <a:cubicBezTo>
                    <a:pt x="10158786" y="558528"/>
                    <a:pt x="10086634" y="594049"/>
                    <a:pt x="10005027" y="592252"/>
                  </a:cubicBezTo>
                  <a:cubicBezTo>
                    <a:pt x="9969004" y="591507"/>
                    <a:pt x="9931565" y="603664"/>
                    <a:pt x="9898681" y="613195"/>
                  </a:cubicBezTo>
                  <a:cubicBezTo>
                    <a:pt x="9853463" y="626281"/>
                    <a:pt x="9813049" y="639042"/>
                    <a:pt x="9753225" y="629038"/>
                  </a:cubicBezTo>
                  <a:cubicBezTo>
                    <a:pt x="9693404" y="618845"/>
                    <a:pt x="9637675" y="628898"/>
                    <a:pt x="9591376" y="648601"/>
                  </a:cubicBezTo>
                  <a:cubicBezTo>
                    <a:pt x="9556001" y="663537"/>
                    <a:pt x="9518120" y="663077"/>
                    <a:pt x="9472860" y="655936"/>
                  </a:cubicBezTo>
                  <a:cubicBezTo>
                    <a:pt x="9416283" y="647056"/>
                    <a:pt x="9357217" y="643578"/>
                    <a:pt x="9299788" y="636945"/>
                  </a:cubicBezTo>
                  <a:cubicBezTo>
                    <a:pt x="9287347" y="635531"/>
                    <a:pt x="9271710" y="632039"/>
                    <a:pt x="9264605" y="627087"/>
                  </a:cubicBezTo>
                  <a:cubicBezTo>
                    <a:pt x="9177661" y="565680"/>
                    <a:pt x="9051076" y="558473"/>
                    <a:pt x="8926435" y="549269"/>
                  </a:cubicBezTo>
                  <a:cubicBezTo>
                    <a:pt x="8850925" y="543595"/>
                    <a:pt x="8774954" y="539613"/>
                    <a:pt x="8698934" y="536583"/>
                  </a:cubicBezTo>
                  <a:cubicBezTo>
                    <a:pt x="8673232" y="535428"/>
                    <a:pt x="8645916" y="537050"/>
                    <a:pt x="8622862" y="541563"/>
                  </a:cubicBezTo>
                  <a:cubicBezTo>
                    <a:pt x="8574890" y="551069"/>
                    <a:pt x="8530403" y="564380"/>
                    <a:pt x="8482784" y="574094"/>
                  </a:cubicBezTo>
                  <a:cubicBezTo>
                    <a:pt x="8464923" y="577929"/>
                    <a:pt x="8442157" y="576927"/>
                    <a:pt x="8421565" y="576610"/>
                  </a:cubicBezTo>
                  <a:cubicBezTo>
                    <a:pt x="8385152" y="576229"/>
                    <a:pt x="8345023" y="569546"/>
                    <a:pt x="8313469" y="574762"/>
                  </a:cubicBezTo>
                  <a:cubicBezTo>
                    <a:pt x="8231431" y="588203"/>
                    <a:pt x="8155671" y="580227"/>
                    <a:pt x="8079520" y="558685"/>
                  </a:cubicBezTo>
                  <a:cubicBezTo>
                    <a:pt x="7972906" y="528487"/>
                    <a:pt x="7870782" y="525043"/>
                    <a:pt x="7773327" y="558854"/>
                  </a:cubicBezTo>
                  <a:cubicBezTo>
                    <a:pt x="7729470" y="574107"/>
                    <a:pt x="7688069" y="563543"/>
                    <a:pt x="7652477" y="547561"/>
                  </a:cubicBezTo>
                  <a:cubicBezTo>
                    <a:pt x="7611494" y="529005"/>
                    <a:pt x="7570974" y="522685"/>
                    <a:pt x="7522274" y="532150"/>
                  </a:cubicBezTo>
                  <a:cubicBezTo>
                    <a:pt x="7511488" y="534257"/>
                    <a:pt x="7496511" y="532136"/>
                    <a:pt x="7484080" y="530532"/>
                  </a:cubicBezTo>
                  <a:cubicBezTo>
                    <a:pt x="7413133" y="522044"/>
                    <a:pt x="7341987" y="510303"/>
                    <a:pt x="7282277" y="540177"/>
                  </a:cubicBezTo>
                  <a:cubicBezTo>
                    <a:pt x="7270558" y="546051"/>
                    <a:pt x="7251336" y="547713"/>
                    <a:pt x="7235690" y="551282"/>
                  </a:cubicBezTo>
                  <a:cubicBezTo>
                    <a:pt x="7170161" y="565782"/>
                    <a:pt x="7172820" y="564203"/>
                    <a:pt x="7116339" y="539494"/>
                  </a:cubicBezTo>
                  <a:cubicBezTo>
                    <a:pt x="7086841" y="526502"/>
                    <a:pt x="7045980" y="512724"/>
                    <a:pt x="7011067" y="511848"/>
                  </a:cubicBezTo>
                  <a:cubicBezTo>
                    <a:pt x="6800473" y="506533"/>
                    <a:pt x="6601893" y="468653"/>
                    <a:pt x="6403234" y="432296"/>
                  </a:cubicBezTo>
                  <a:cubicBezTo>
                    <a:pt x="6280760" y="409851"/>
                    <a:pt x="6160432" y="402592"/>
                    <a:pt x="6036273" y="412301"/>
                  </a:cubicBezTo>
                  <a:cubicBezTo>
                    <a:pt x="5946471" y="419425"/>
                    <a:pt x="5863077" y="395593"/>
                    <a:pt x="5780467" y="377910"/>
                  </a:cubicBezTo>
                  <a:cubicBezTo>
                    <a:pt x="5763357" y="374343"/>
                    <a:pt x="5747757" y="363033"/>
                    <a:pt x="5739051" y="353609"/>
                  </a:cubicBezTo>
                  <a:cubicBezTo>
                    <a:pt x="5707675" y="320294"/>
                    <a:pt x="5653252" y="312483"/>
                    <a:pt x="5583566" y="321995"/>
                  </a:cubicBezTo>
                  <a:cubicBezTo>
                    <a:pt x="5528347" y="329404"/>
                    <a:pt x="5477716" y="340486"/>
                    <a:pt x="5432030" y="362512"/>
                  </a:cubicBezTo>
                  <a:cubicBezTo>
                    <a:pt x="5378421" y="388318"/>
                    <a:pt x="5322767" y="418026"/>
                    <a:pt x="5241398" y="425781"/>
                  </a:cubicBezTo>
                  <a:cubicBezTo>
                    <a:pt x="5206262" y="429089"/>
                    <a:pt x="5176131" y="428273"/>
                    <a:pt x="5139710" y="421022"/>
                  </a:cubicBezTo>
                  <a:cubicBezTo>
                    <a:pt x="5069048" y="407018"/>
                    <a:pt x="4997864" y="396037"/>
                    <a:pt x="4929402" y="424310"/>
                  </a:cubicBezTo>
                  <a:cubicBezTo>
                    <a:pt x="4891785" y="439890"/>
                    <a:pt x="4841650" y="448519"/>
                    <a:pt x="4782793" y="441046"/>
                  </a:cubicBezTo>
                  <a:cubicBezTo>
                    <a:pt x="4709316" y="431663"/>
                    <a:pt x="4641426" y="442031"/>
                    <a:pt x="4577594" y="459290"/>
                  </a:cubicBezTo>
                  <a:cubicBezTo>
                    <a:pt x="4554816" y="465538"/>
                    <a:pt x="4527069" y="468279"/>
                    <a:pt x="4500826" y="470529"/>
                  </a:cubicBezTo>
                  <a:cubicBezTo>
                    <a:pt x="4440199" y="475746"/>
                    <a:pt x="4379252" y="479993"/>
                    <a:pt x="4317973" y="483649"/>
                  </a:cubicBezTo>
                  <a:cubicBezTo>
                    <a:pt x="4267762" y="486741"/>
                    <a:pt x="4217264" y="488292"/>
                    <a:pt x="4166722" y="490602"/>
                  </a:cubicBezTo>
                  <a:cubicBezTo>
                    <a:pt x="4111394" y="493045"/>
                    <a:pt x="4067073" y="503124"/>
                    <a:pt x="4042814" y="530660"/>
                  </a:cubicBezTo>
                  <a:cubicBezTo>
                    <a:pt x="4034996" y="539407"/>
                    <a:pt x="4017001" y="545715"/>
                    <a:pt x="4002653" y="552594"/>
                  </a:cubicBezTo>
                  <a:cubicBezTo>
                    <a:pt x="3992459" y="557592"/>
                    <a:pt x="3979023" y="561086"/>
                    <a:pt x="3969549" y="566312"/>
                  </a:cubicBezTo>
                  <a:cubicBezTo>
                    <a:pt x="3919896" y="593854"/>
                    <a:pt x="3870968" y="621622"/>
                    <a:pt x="3821685" y="649183"/>
                  </a:cubicBezTo>
                  <a:cubicBezTo>
                    <a:pt x="3816761" y="651788"/>
                    <a:pt x="3811445" y="654943"/>
                    <a:pt x="3805138" y="655947"/>
                  </a:cubicBezTo>
                  <a:cubicBezTo>
                    <a:pt x="3739817" y="666451"/>
                    <a:pt x="3673801" y="676154"/>
                    <a:pt x="3609177" y="687459"/>
                  </a:cubicBezTo>
                  <a:cubicBezTo>
                    <a:pt x="3584288" y="691878"/>
                    <a:pt x="3558597" y="697589"/>
                    <a:pt x="3539727" y="706521"/>
                  </a:cubicBezTo>
                  <a:cubicBezTo>
                    <a:pt x="3496714" y="726780"/>
                    <a:pt x="3457268" y="749132"/>
                    <a:pt x="3396572" y="755681"/>
                  </a:cubicBezTo>
                  <a:cubicBezTo>
                    <a:pt x="3378807" y="757611"/>
                    <a:pt x="3357809" y="758036"/>
                    <a:pt x="3341054" y="754679"/>
                  </a:cubicBezTo>
                  <a:cubicBezTo>
                    <a:pt x="3272962" y="740809"/>
                    <a:pt x="3206471" y="724541"/>
                    <a:pt x="3138775" y="710120"/>
                  </a:cubicBezTo>
                  <a:cubicBezTo>
                    <a:pt x="3095820" y="701191"/>
                    <a:pt x="3056969" y="691141"/>
                    <a:pt x="3037283" y="666453"/>
                  </a:cubicBezTo>
                  <a:cubicBezTo>
                    <a:pt x="3031764" y="659487"/>
                    <a:pt x="3015626" y="651391"/>
                    <a:pt x="3002117" y="649347"/>
                  </a:cubicBezTo>
                  <a:cubicBezTo>
                    <a:pt x="2915220" y="636209"/>
                    <a:pt x="2829194" y="627503"/>
                    <a:pt x="2747294" y="652400"/>
                  </a:cubicBezTo>
                  <a:cubicBezTo>
                    <a:pt x="2730084" y="657794"/>
                    <a:pt x="2698519" y="656140"/>
                    <a:pt x="2676273" y="652304"/>
                  </a:cubicBezTo>
                  <a:cubicBezTo>
                    <a:pt x="2590546" y="637890"/>
                    <a:pt x="2508883" y="630176"/>
                    <a:pt x="2432360" y="657836"/>
                  </a:cubicBezTo>
                  <a:cubicBezTo>
                    <a:pt x="2423352" y="661179"/>
                    <a:pt x="2395274" y="656272"/>
                    <a:pt x="2382311" y="650824"/>
                  </a:cubicBezTo>
                  <a:cubicBezTo>
                    <a:pt x="2257393" y="597728"/>
                    <a:pt x="2187724" y="592930"/>
                    <a:pt x="2055134" y="630053"/>
                  </a:cubicBezTo>
                  <a:cubicBezTo>
                    <a:pt x="2046542" y="632464"/>
                    <a:pt x="2035364" y="635121"/>
                    <a:pt x="2031829" y="639324"/>
                  </a:cubicBezTo>
                  <a:cubicBezTo>
                    <a:pt x="2007977" y="666120"/>
                    <a:pt x="1960229" y="664380"/>
                    <a:pt x="1912764" y="664183"/>
                  </a:cubicBezTo>
                  <a:cubicBezTo>
                    <a:pt x="1860521" y="663924"/>
                    <a:pt x="1808236" y="664426"/>
                    <a:pt x="1755637" y="663960"/>
                  </a:cubicBezTo>
                  <a:cubicBezTo>
                    <a:pt x="1746439" y="663859"/>
                    <a:pt x="1736243" y="661799"/>
                    <a:pt x="1727159" y="659605"/>
                  </a:cubicBezTo>
                  <a:cubicBezTo>
                    <a:pt x="1692256" y="651480"/>
                    <a:pt x="1658604" y="640559"/>
                    <a:pt x="1622470" y="634850"/>
                  </a:cubicBezTo>
                  <a:cubicBezTo>
                    <a:pt x="1544362" y="622552"/>
                    <a:pt x="1469248" y="602210"/>
                    <a:pt x="1385955" y="604522"/>
                  </a:cubicBezTo>
                  <a:cubicBezTo>
                    <a:pt x="1371585" y="604913"/>
                    <a:pt x="1355357" y="598530"/>
                    <a:pt x="1340055" y="595629"/>
                  </a:cubicBezTo>
                  <a:cubicBezTo>
                    <a:pt x="1312351" y="590552"/>
                    <a:pt x="1285460" y="583993"/>
                    <a:pt x="1257271" y="581180"/>
                  </a:cubicBezTo>
                  <a:cubicBezTo>
                    <a:pt x="1182583" y="573830"/>
                    <a:pt x="1107142" y="566824"/>
                    <a:pt x="1031914" y="562692"/>
                  </a:cubicBezTo>
                  <a:cubicBezTo>
                    <a:pt x="995593" y="560597"/>
                    <a:pt x="958880" y="565923"/>
                    <a:pt x="922031" y="566853"/>
                  </a:cubicBezTo>
                  <a:cubicBezTo>
                    <a:pt x="905446" y="567320"/>
                    <a:pt x="878533" y="568199"/>
                    <a:pt x="873250" y="563724"/>
                  </a:cubicBezTo>
                  <a:cubicBezTo>
                    <a:pt x="832343" y="529722"/>
                    <a:pt x="772202" y="532674"/>
                    <a:pt x="711627" y="529880"/>
                  </a:cubicBezTo>
                  <a:cubicBezTo>
                    <a:pt x="577999" y="523641"/>
                    <a:pt x="447408" y="543696"/>
                    <a:pt x="311112" y="525106"/>
                  </a:cubicBezTo>
                  <a:cubicBezTo>
                    <a:pt x="271645" y="519795"/>
                    <a:pt x="226936" y="530235"/>
                    <a:pt x="184145" y="532188"/>
                  </a:cubicBezTo>
                  <a:cubicBezTo>
                    <a:pt x="162015" y="533128"/>
                    <a:pt x="137665" y="534333"/>
                    <a:pt x="116886" y="530572"/>
                  </a:cubicBezTo>
                  <a:cubicBezTo>
                    <a:pt x="84810" y="524693"/>
                    <a:pt x="54011" y="515448"/>
                    <a:pt x="23941" y="506433"/>
                  </a:cubicBezTo>
                  <a:lnTo>
                    <a:pt x="0" y="502149"/>
                  </a:lnTo>
                  <a:close/>
                </a:path>
              </a:pathLst>
            </a:custGeom>
            <a:blipFill>
              <a:blip r:embed="rId5">
                <a:alphaModFix amt="57000"/>
              </a:blip>
              <a:tile tx="0" ty="0" sx="100000" sy="100000" flip="none" algn="tl"/>
            </a:blip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5A099C8-CD68-4D82-A7C9-B083FD1CF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4201" y="4766267"/>
            <a:ext cx="5692774" cy="1077411"/>
          </a:xfrm>
        </p:spPr>
        <p:txBody>
          <a:bodyPr>
            <a:normAutofit fontScale="25000" lnSpcReduction="20000"/>
          </a:bodyPr>
          <a:lstStyle/>
          <a:p>
            <a:pPr>
              <a:spcAft>
                <a:spcPts val="800"/>
              </a:spcAft>
            </a:pPr>
            <a:r>
              <a:rPr lang="en-US" sz="8000" b="1" dirty="0">
                <a:solidFill>
                  <a:schemeClr val="bg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shouldn’t leave rubbish in a nature</a:t>
            </a:r>
            <a:r>
              <a:rPr lang="cs-CZ" sz="8000" b="1" dirty="0">
                <a:solidFill>
                  <a:schemeClr val="bg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spcAft>
                <a:spcPts val="800"/>
              </a:spcAft>
            </a:pPr>
            <a:r>
              <a:rPr lang="en-US" sz="8000" b="1" dirty="0">
                <a:solidFill>
                  <a:schemeClr val="bg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shouldn´t make fire in the forest</a:t>
            </a:r>
            <a:r>
              <a:rPr lang="cs-CZ" sz="8000" b="1" dirty="0">
                <a:solidFill>
                  <a:schemeClr val="bg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spcAft>
                <a:spcPts val="800"/>
              </a:spcAft>
            </a:pPr>
            <a:r>
              <a:rPr lang="en-US" sz="8000" b="1" dirty="0">
                <a:solidFill>
                  <a:schemeClr val="bg1">
                    <a:alpha val="8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should use a bike more than a car or a bus. </a:t>
            </a:r>
            <a:endParaRPr lang="cs-CZ" sz="8000" dirty="0">
              <a:solidFill>
                <a:schemeClr val="bg1">
                  <a:alpha val="8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000" dirty="0">
              <a:solidFill>
                <a:schemeClr val="bg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876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9C99615-471A-4BDF-9DD8-CDC7EB13B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2443" y="4928180"/>
            <a:ext cx="3521122" cy="1286354"/>
          </a:xfrm>
        </p:spPr>
        <p:txBody>
          <a:bodyPr>
            <a:normAutofit/>
          </a:bodyPr>
          <a:lstStyle/>
          <a:p>
            <a:pPr algn="r"/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ight Triangle 17">
            <a:extLst>
              <a:ext uri="{FF2B5EF4-FFF2-40B4-BE49-F238E27FC236}">
                <a16:creationId xmlns:a16="http://schemas.microsoft.com/office/drawing/2014/main" xmlns="" id="{23293907-0F26-4752-BCD0-3AC2C50263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831731" y="635538"/>
            <a:ext cx="680408" cy="849747"/>
          </a:xfrm>
          <a:prstGeom prst="rtTriangl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Obrázek 6" descr="Obsah obrázku interiér, zeď, patro, strop&#10;&#10;Popis byl vytvořen automaticky">
            <a:extLst>
              <a:ext uri="{FF2B5EF4-FFF2-40B4-BE49-F238E27FC236}">
                <a16:creationId xmlns:a16="http://schemas.microsoft.com/office/drawing/2014/main" xmlns="" id="{832A9E9E-D694-4287-B3DF-4DEE99228F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96" r="4" b="4"/>
          <a:stretch/>
        </p:blipFill>
        <p:spPr>
          <a:xfrm>
            <a:off x="2969841" y="1483803"/>
            <a:ext cx="1990594" cy="1374782"/>
          </a:xfrm>
          <a:prstGeom prst="rect">
            <a:avLst/>
          </a:prstGeom>
        </p:spPr>
      </p:pic>
      <p:pic>
        <p:nvPicPr>
          <p:cNvPr id="5" name="Obrázek 4" descr="Obsah obrázku spotřebič, sušička&#10;&#10;Popis byl vytvořen automaticky">
            <a:extLst>
              <a:ext uri="{FF2B5EF4-FFF2-40B4-BE49-F238E27FC236}">
                <a16:creationId xmlns:a16="http://schemas.microsoft.com/office/drawing/2014/main" xmlns="" id="{BF5EA85D-F536-455E-9394-EC2043B03B1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17" r="15686" b="2"/>
          <a:stretch/>
        </p:blipFill>
        <p:spPr>
          <a:xfrm>
            <a:off x="630125" y="2837669"/>
            <a:ext cx="2344059" cy="3416073"/>
          </a:xfrm>
          <a:prstGeom prst="rect">
            <a:avLst/>
          </a:prstGeom>
        </p:spPr>
      </p:pic>
      <p:sp>
        <p:nvSpPr>
          <p:cNvPr id="20" name="Freeform: Shape 19">
            <a:extLst>
              <a:ext uri="{FF2B5EF4-FFF2-40B4-BE49-F238E27FC236}">
                <a16:creationId xmlns:a16="http://schemas.microsoft.com/office/drawing/2014/main" xmlns="" id="{339141A8-FDFD-4ABE-A499-72C9669F4B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 flipH="1">
            <a:off x="1114143" y="991883"/>
            <a:ext cx="1371600" cy="2356777"/>
          </a:xfrm>
          <a:custGeom>
            <a:avLst/>
            <a:gdLst>
              <a:gd name="connsiteX0" fmla="*/ 0 w 1371600"/>
              <a:gd name="connsiteY0" fmla="*/ 0 h 2356777"/>
              <a:gd name="connsiteX1" fmla="*/ 0 w 1371600"/>
              <a:gd name="connsiteY1" fmla="*/ 1216152 h 2356777"/>
              <a:gd name="connsiteX2" fmla="*/ 4495 w 1371600"/>
              <a:gd name="connsiteY2" fmla="*/ 1216152 h 2356777"/>
              <a:gd name="connsiteX3" fmla="*/ 4495 w 1371600"/>
              <a:gd name="connsiteY3" fmla="*/ 2356777 h 2356777"/>
              <a:gd name="connsiteX4" fmla="*/ 1367105 w 1371600"/>
              <a:gd name="connsiteY4" fmla="*/ 2356777 h 2356777"/>
              <a:gd name="connsiteX5" fmla="*/ 1367105 w 1371600"/>
              <a:gd name="connsiteY5" fmla="*/ 1216152 h 2356777"/>
              <a:gd name="connsiteX6" fmla="*/ 1371600 w 1371600"/>
              <a:gd name="connsiteY6" fmla="*/ 1216152 h 2356777"/>
              <a:gd name="connsiteX7" fmla="*/ 1367105 w 1371600"/>
              <a:gd name="connsiteY7" fmla="*/ 1212166 h 2356777"/>
              <a:gd name="connsiteX8" fmla="*/ 1367105 w 1371600"/>
              <a:gd name="connsiteY8" fmla="*/ 1210176 h 2356777"/>
              <a:gd name="connsiteX9" fmla="*/ 1364860 w 1371600"/>
              <a:gd name="connsiteY9" fmla="*/ 1210176 h 2356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71600" h="2356777">
                <a:moveTo>
                  <a:pt x="0" y="0"/>
                </a:moveTo>
                <a:lnTo>
                  <a:pt x="0" y="1216152"/>
                </a:lnTo>
                <a:lnTo>
                  <a:pt x="4495" y="1216152"/>
                </a:lnTo>
                <a:lnTo>
                  <a:pt x="4495" y="2356777"/>
                </a:lnTo>
                <a:lnTo>
                  <a:pt x="1367105" y="2356777"/>
                </a:lnTo>
                <a:lnTo>
                  <a:pt x="1367105" y="1216152"/>
                </a:lnTo>
                <a:lnTo>
                  <a:pt x="1371600" y="1216152"/>
                </a:lnTo>
                <a:lnTo>
                  <a:pt x="1367105" y="1212166"/>
                </a:lnTo>
                <a:lnTo>
                  <a:pt x="1367105" y="1210176"/>
                </a:lnTo>
                <a:lnTo>
                  <a:pt x="1364860" y="1210176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Obrázek 8" descr="Obsah obrázku tráva, exteriér, osoba&#10;&#10;Popis byl vytvořen automaticky">
            <a:extLst>
              <a:ext uri="{FF2B5EF4-FFF2-40B4-BE49-F238E27FC236}">
                <a16:creationId xmlns:a16="http://schemas.microsoft.com/office/drawing/2014/main" xmlns="" id="{BCF4F448-AB4A-4DA9-B8FB-6D1E279A16C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" b="5283"/>
          <a:stretch/>
        </p:blipFill>
        <p:spPr>
          <a:xfrm>
            <a:off x="630126" y="626994"/>
            <a:ext cx="1217216" cy="863632"/>
          </a:xfrm>
          <a:prstGeom prst="rect">
            <a:avLst/>
          </a:prstGeom>
        </p:spPr>
      </p:pic>
      <p:sp>
        <p:nvSpPr>
          <p:cNvPr id="22" name="Right Triangle 21">
            <a:extLst>
              <a:ext uri="{FF2B5EF4-FFF2-40B4-BE49-F238E27FC236}">
                <a16:creationId xmlns:a16="http://schemas.microsoft.com/office/drawing/2014/main" xmlns="" id="{E916EF49-F958-4F28-A999-F8FA8D09AF8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7206828" y="2437565"/>
            <a:ext cx="325600" cy="406635"/>
          </a:xfrm>
          <a:prstGeom prst="rtTriangle">
            <a:avLst/>
          </a:prstGeom>
          <a:solidFill>
            <a:srgbClr val="51D4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Obrázek 10" descr="Obsah obrázku voda, exteriér, řeka, loďka&#10;&#10;Popis byl vytvořen automaticky">
            <a:extLst>
              <a:ext uri="{FF2B5EF4-FFF2-40B4-BE49-F238E27FC236}">
                <a16:creationId xmlns:a16="http://schemas.microsoft.com/office/drawing/2014/main" xmlns="" id="{CFF460FC-9328-4D97-8B81-8C015593AAD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" b="3108"/>
          <a:stretch/>
        </p:blipFill>
        <p:spPr>
          <a:xfrm>
            <a:off x="4062100" y="2848636"/>
            <a:ext cx="3471464" cy="1883664"/>
          </a:xfrm>
          <a:prstGeom prst="rect">
            <a:avLst/>
          </a:prstGeom>
        </p:spPr>
      </p:pic>
      <p:sp>
        <p:nvSpPr>
          <p:cNvPr id="24" name="Right Triangle 23">
            <a:extLst>
              <a:ext uri="{FF2B5EF4-FFF2-40B4-BE49-F238E27FC236}">
                <a16:creationId xmlns:a16="http://schemas.microsoft.com/office/drawing/2014/main" xmlns="" id="{A7665D74-DFEA-412C-928C-F090E67084F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 flipH="1">
            <a:off x="2583914" y="3243055"/>
            <a:ext cx="1881096" cy="1092260"/>
          </a:xfrm>
          <a:prstGeom prst="rtTriangl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ight Triangle 25">
            <a:extLst>
              <a:ext uri="{FF2B5EF4-FFF2-40B4-BE49-F238E27FC236}">
                <a16:creationId xmlns:a16="http://schemas.microsoft.com/office/drawing/2014/main" xmlns="" id="{2335FEDF-EF88-4E68-9CF7-5A72EF32AF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960435" y="1488222"/>
            <a:ext cx="1092260" cy="1364098"/>
          </a:xfrm>
          <a:prstGeom prst="rtTriangl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Obrázek 12" descr="Obsah obrázku exteriér, země, strom, tráva&#10;&#10;Popis byl vytvořen automaticky">
            <a:extLst>
              <a:ext uri="{FF2B5EF4-FFF2-40B4-BE49-F238E27FC236}">
                <a16:creationId xmlns:a16="http://schemas.microsoft.com/office/drawing/2014/main" xmlns="" id="{F271708A-BC02-4FC8-988F-CB49B1E7C6C9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2384"/>
          <a:stretch/>
        </p:blipFill>
        <p:spPr>
          <a:xfrm>
            <a:off x="7533564" y="635538"/>
            <a:ext cx="4028310" cy="2202131"/>
          </a:xfrm>
          <a:prstGeom prst="rect">
            <a:avLst/>
          </a:prstGeom>
        </p:spPr>
      </p:pic>
      <p:sp>
        <p:nvSpPr>
          <p:cNvPr id="28" name="Right Triangle 27">
            <a:extLst>
              <a:ext uri="{FF2B5EF4-FFF2-40B4-BE49-F238E27FC236}">
                <a16:creationId xmlns:a16="http://schemas.microsoft.com/office/drawing/2014/main" xmlns="" id="{837A7BE2-DF08-4ECE-A520-13927DBF4C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2782961" y="4947446"/>
            <a:ext cx="1495517" cy="1117075"/>
          </a:xfrm>
          <a:prstGeom prst="rtTriangle">
            <a:avLst/>
          </a:prstGeom>
          <a:solidFill>
            <a:schemeClr val="accent3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81A0EDC-1DDC-46C4-8F2C-2513B37D1A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5297" y="3153048"/>
            <a:ext cx="3706577" cy="3061485"/>
          </a:xfrm>
        </p:spPr>
        <p:txBody>
          <a:bodyPr anchor="ctr">
            <a:normAutofit/>
          </a:bodyPr>
          <a:lstStyle/>
          <a:p>
            <a:pPr>
              <a:spcAft>
                <a:spcPts val="800"/>
              </a:spcAft>
            </a:pPr>
            <a:r>
              <a:rPr lang="cs-CZ" sz="2000" b="1" u="sng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cs-CZ" sz="20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b="1" u="sng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have</a:t>
            </a:r>
            <a:r>
              <a:rPr lang="cs-CZ" sz="20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cs-CZ" sz="2000" b="1" u="sng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save</a:t>
            </a:r>
            <a:r>
              <a:rPr lang="cs-CZ" sz="20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b="1" u="sng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electricity</a:t>
            </a:r>
            <a:r>
              <a:rPr lang="cs-CZ" sz="20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20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cs-CZ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cs-CZ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should turn the lights off when </a:t>
            </a:r>
            <a:r>
              <a:rPr lang="cs-CZ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are not in the room. </a:t>
            </a:r>
            <a:endParaRPr lang="cs-CZ" sz="20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cs-CZ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cleaning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forests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rivers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800"/>
              </a:spcAft>
            </a:pPr>
            <a:r>
              <a:rPr lang="cs-CZ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plant </a:t>
            </a:r>
            <a:r>
              <a:rPr lang="cs-CZ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trees</a:t>
            </a:r>
            <a:r>
              <a:rPr 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Aft>
                <a:spcPts val="800"/>
              </a:spcAft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1860733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E8A8EAB8-D2FF-444D-B34B-7D32F106AD0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xmlns="" id="{5AC76BC9-0276-4120-B9DD-3EBFBE970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0467" y="2891752"/>
            <a:ext cx="4707671" cy="2334517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 we don’t respect these rules, we will be dead because our planet is the only one which has water and </a:t>
            </a:r>
            <a:r>
              <a:rPr lang="en-US" sz="20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cs-CZ" sz="20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000" b="1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rbon</a:t>
            </a:r>
            <a:r>
              <a:rPr lang="en-US" sz="20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dioxide. Please help to save our planet.</a:t>
            </a:r>
            <a:endParaRPr lang="cs-CZ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000" dirty="0">
              <a:solidFill>
                <a:schemeClr val="bg1"/>
              </a:solidFill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19189928-CCF2-4367-8293-3C7647B1C5F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80" r="22935" b="-2"/>
          <a:stretch/>
        </p:blipFill>
        <p:spPr>
          <a:xfrm>
            <a:off x="6735467" y="977900"/>
            <a:ext cx="5037433" cy="4826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C61F2F60-14E3-4196-B7CE-175E46F044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02461" y="1159669"/>
            <a:ext cx="10987078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2228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203</Words>
  <Application>Microsoft Office PowerPoint</Application>
  <PresentationFormat>Vlastní</PresentationFormat>
  <Paragraphs>24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Office</vt:lpstr>
      <vt:lpstr>Our environment</vt:lpstr>
      <vt:lpstr>Our planet</vt:lpstr>
      <vt:lpstr>Water </vt:lpstr>
      <vt:lpstr>Recyclation</vt:lpstr>
      <vt:lpstr>Nature</vt:lpstr>
      <vt:lpstr>Another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Our environment</dc:title>
  <dc:creator>Ladislav Reha</dc:creator>
  <cp:lastModifiedBy>Petra Trunkátová</cp:lastModifiedBy>
  <cp:revision>21</cp:revision>
  <dcterms:created xsi:type="dcterms:W3CDTF">2021-04-27T15:45:27Z</dcterms:created>
  <dcterms:modified xsi:type="dcterms:W3CDTF">2021-04-28T07:26:33Z</dcterms:modified>
</cp:coreProperties>
</file>